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77" r:id="rId12"/>
    <p:sldId id="278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02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91F4F6-C39C-4E4E-93AE-AD0B202E4667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24E6F814-3208-4E87-9AB0-D5DAF178C9AD}">
      <dgm:prSet phldrT="[Text]"/>
      <dgm:spPr>
        <a:solidFill>
          <a:schemeClr val="accent1">
            <a:lumMod val="40000"/>
            <a:lumOff val="60000"/>
          </a:schemeClr>
        </a:solidFill>
        <a:ln>
          <a:solidFill>
            <a:schemeClr val="bg1"/>
          </a:solidFill>
        </a:ln>
      </dgm:spPr>
      <dgm:t>
        <a:bodyPr/>
        <a:lstStyle/>
        <a:p>
          <a:r>
            <a:rPr lang="en-US" dirty="0" smtClean="0">
              <a:solidFill>
                <a:srgbClr val="FF0000"/>
              </a:solidFill>
            </a:rPr>
            <a:t>Input </a:t>
          </a:r>
          <a:r>
            <a:rPr lang="en-US" dirty="0" err="1" smtClean="0">
              <a:solidFill>
                <a:srgbClr val="FF0000"/>
              </a:solidFill>
            </a:rPr>
            <a:t>sebagai</a:t>
          </a:r>
          <a:r>
            <a:rPr lang="en-US" dirty="0" smtClean="0">
              <a:solidFill>
                <a:srgbClr val="FF0000"/>
              </a:solidFill>
            </a:rPr>
            <a:t> </a:t>
          </a:r>
          <a:r>
            <a:rPr lang="en-US" dirty="0" err="1" smtClean="0">
              <a:solidFill>
                <a:srgbClr val="FF0000"/>
              </a:solidFill>
            </a:rPr>
            <a:t>faktor</a:t>
          </a:r>
          <a:r>
            <a:rPr lang="en-US" dirty="0" smtClean="0">
              <a:solidFill>
                <a:srgbClr val="FF0000"/>
              </a:solidFill>
            </a:rPr>
            <a:t> </a:t>
          </a:r>
          <a:r>
            <a:rPr lang="en-US" dirty="0" err="1" smtClean="0">
              <a:solidFill>
                <a:srgbClr val="FF0000"/>
              </a:solidFill>
            </a:rPr>
            <a:t>pendorong</a:t>
          </a:r>
          <a:r>
            <a:rPr lang="en-US" dirty="0" smtClean="0">
              <a:solidFill>
                <a:srgbClr val="FF0000"/>
              </a:solidFill>
            </a:rPr>
            <a:t> </a:t>
          </a:r>
          <a:r>
            <a:rPr lang="en-US" dirty="0" err="1" smtClean="0">
              <a:solidFill>
                <a:srgbClr val="FF0000"/>
              </a:solidFill>
            </a:rPr>
            <a:t>mutu</a:t>
          </a:r>
          <a:r>
            <a:rPr lang="en-US" dirty="0" smtClean="0">
              <a:solidFill>
                <a:srgbClr val="FF0000"/>
              </a:solidFill>
            </a:rPr>
            <a:t> (2008)</a:t>
          </a:r>
          <a:endParaRPr lang="en-US" dirty="0">
            <a:solidFill>
              <a:srgbClr val="FF0000"/>
            </a:solidFill>
          </a:endParaRPr>
        </a:p>
      </dgm:t>
    </dgm:pt>
    <dgm:pt modelId="{F9297AB2-1BFD-429D-A498-B56375EE046A}" type="parTrans" cxnId="{C1540142-9EC4-4321-A9E1-D3343F6F484F}">
      <dgm:prSet/>
      <dgm:spPr/>
      <dgm:t>
        <a:bodyPr/>
        <a:lstStyle/>
        <a:p>
          <a:endParaRPr lang="en-US"/>
        </a:p>
      </dgm:t>
    </dgm:pt>
    <dgm:pt modelId="{1E2BF7A1-9E88-4383-9AA3-1029FA22148C}" type="sibTrans" cxnId="{C1540142-9EC4-4321-A9E1-D3343F6F484F}">
      <dgm:prSet/>
      <dgm:spPr/>
      <dgm:t>
        <a:bodyPr/>
        <a:lstStyle/>
        <a:p>
          <a:endParaRPr lang="en-US"/>
        </a:p>
      </dgm:t>
    </dgm:pt>
    <dgm:pt modelId="{2595A4E7-2D58-46CC-AB01-0A59A6563101}">
      <dgm:prSet phldrT="[Text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dirty="0" smtClean="0"/>
            <a:t>Proses </a:t>
          </a:r>
          <a:r>
            <a:rPr lang="en-US" dirty="0" err="1" smtClean="0"/>
            <a:t>sebagai</a:t>
          </a:r>
          <a:r>
            <a:rPr lang="en-US" dirty="0" smtClean="0"/>
            <a:t> </a:t>
          </a:r>
          <a:r>
            <a:rPr lang="en-US" dirty="0" err="1" smtClean="0"/>
            <a:t>faktor</a:t>
          </a:r>
          <a:r>
            <a:rPr lang="en-US" dirty="0" smtClean="0"/>
            <a:t> </a:t>
          </a:r>
          <a:r>
            <a:rPr lang="en-US" dirty="0" err="1" smtClean="0"/>
            <a:t>penjamin</a:t>
          </a:r>
          <a:r>
            <a:rPr lang="en-US" dirty="0" smtClean="0"/>
            <a:t> </a:t>
          </a:r>
          <a:r>
            <a:rPr lang="en-US" dirty="0" err="1" smtClean="0"/>
            <a:t>mutu</a:t>
          </a:r>
          <a:r>
            <a:rPr lang="en-US" dirty="0" smtClean="0"/>
            <a:t> </a:t>
          </a:r>
          <a:r>
            <a:rPr lang="en-US" dirty="0" err="1" smtClean="0"/>
            <a:t>pengelolaan</a:t>
          </a:r>
          <a:r>
            <a:rPr lang="en-US" dirty="0" smtClean="0"/>
            <a:t> input </a:t>
          </a:r>
          <a:r>
            <a:rPr lang="en-US" dirty="0" err="1" smtClean="0"/>
            <a:t>untuk</a:t>
          </a:r>
          <a:r>
            <a:rPr lang="en-US" dirty="0" smtClean="0"/>
            <a:t> </a:t>
          </a:r>
          <a:r>
            <a:rPr lang="en-US" dirty="0" err="1" smtClean="0"/>
            <a:t>menghasilkan</a:t>
          </a:r>
          <a:r>
            <a:rPr lang="en-US" dirty="0" smtClean="0"/>
            <a:t> </a:t>
          </a:r>
          <a:r>
            <a:rPr lang="en-US" dirty="0" err="1" smtClean="0"/>
            <a:t>keluaran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hasil</a:t>
          </a:r>
          <a:r>
            <a:rPr lang="en-US" dirty="0" smtClean="0"/>
            <a:t> </a:t>
          </a:r>
          <a:r>
            <a:rPr lang="en-US" dirty="0" err="1" smtClean="0"/>
            <a:t>sesuai</a:t>
          </a:r>
          <a:r>
            <a:rPr lang="en-US" dirty="0" smtClean="0"/>
            <a:t> VTMS </a:t>
          </a:r>
          <a:r>
            <a:rPr lang="en-US" dirty="0" err="1" smtClean="0"/>
            <a:t>dan</a:t>
          </a:r>
          <a:r>
            <a:rPr lang="en-US" dirty="0" smtClean="0"/>
            <a:t> CP (2016)</a:t>
          </a:r>
          <a:endParaRPr lang="en-US" dirty="0"/>
        </a:p>
      </dgm:t>
    </dgm:pt>
    <dgm:pt modelId="{C0522B89-E864-47DF-B250-0B9C3C519259}" type="parTrans" cxnId="{1FF7A171-F5B2-42A9-95AB-1280B670308F}">
      <dgm:prSet/>
      <dgm:spPr/>
      <dgm:t>
        <a:bodyPr/>
        <a:lstStyle/>
        <a:p>
          <a:endParaRPr lang="en-US"/>
        </a:p>
      </dgm:t>
    </dgm:pt>
    <dgm:pt modelId="{B9317975-6921-437F-B4E8-8DD74D14899E}" type="sibTrans" cxnId="{1FF7A171-F5B2-42A9-95AB-1280B670308F}">
      <dgm:prSet/>
      <dgm:spPr/>
      <dgm:t>
        <a:bodyPr/>
        <a:lstStyle/>
        <a:p>
          <a:endParaRPr lang="en-US"/>
        </a:p>
      </dgm:t>
    </dgm:pt>
    <dgm:pt modelId="{E015DF26-B538-4C9B-855B-A9CA345CDFA3}">
      <dgm:prSet phldrT="[Text]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en-US" dirty="0" err="1" smtClean="0"/>
            <a:t>Keluaran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hasil</a:t>
          </a:r>
          <a:r>
            <a:rPr lang="en-US" dirty="0" smtClean="0"/>
            <a:t> </a:t>
          </a:r>
          <a:r>
            <a:rPr lang="en-US" dirty="0" err="1" smtClean="0"/>
            <a:t>sebagai</a:t>
          </a:r>
          <a:r>
            <a:rPr lang="en-US" dirty="0" smtClean="0"/>
            <a:t> </a:t>
          </a:r>
          <a:r>
            <a:rPr lang="en-US" dirty="0" err="1" smtClean="0"/>
            <a:t>faktor</a:t>
          </a:r>
          <a:r>
            <a:rPr lang="en-US" dirty="0" smtClean="0"/>
            <a:t> </a:t>
          </a:r>
          <a:r>
            <a:rPr lang="en-US" dirty="0" err="1" smtClean="0"/>
            <a:t>penghela</a:t>
          </a:r>
          <a:r>
            <a:rPr lang="en-US" dirty="0" smtClean="0"/>
            <a:t> </a:t>
          </a:r>
          <a:r>
            <a:rPr lang="en-US" dirty="0" err="1" smtClean="0"/>
            <a:t>mutu</a:t>
          </a:r>
          <a:r>
            <a:rPr lang="en-US" dirty="0" smtClean="0"/>
            <a:t> (</a:t>
          </a:r>
          <a:r>
            <a:rPr lang="en-US" dirty="0" err="1" smtClean="0"/>
            <a:t>mulai</a:t>
          </a:r>
          <a:r>
            <a:rPr lang="en-US" dirty="0" smtClean="0"/>
            <a:t> 2020)</a:t>
          </a:r>
          <a:endParaRPr lang="en-US" dirty="0"/>
        </a:p>
      </dgm:t>
    </dgm:pt>
    <dgm:pt modelId="{03946362-FF8E-4554-8CC7-F4EB127AA58D}" type="parTrans" cxnId="{B9011D42-B73F-40C9-B8B4-1E6A71EADB7D}">
      <dgm:prSet/>
      <dgm:spPr/>
      <dgm:t>
        <a:bodyPr/>
        <a:lstStyle/>
        <a:p>
          <a:endParaRPr lang="en-US"/>
        </a:p>
      </dgm:t>
    </dgm:pt>
    <dgm:pt modelId="{05C8A011-34F1-491A-BB4E-77CA0B61A74D}" type="sibTrans" cxnId="{B9011D42-B73F-40C9-B8B4-1E6A71EADB7D}">
      <dgm:prSet/>
      <dgm:spPr/>
      <dgm:t>
        <a:bodyPr/>
        <a:lstStyle/>
        <a:p>
          <a:endParaRPr lang="en-US"/>
        </a:p>
      </dgm:t>
    </dgm:pt>
    <dgm:pt modelId="{DB52FC67-B351-49F1-B5D4-5C640F2DE5A4}" type="pres">
      <dgm:prSet presAssocID="{8C91F4F6-C39C-4E4E-93AE-AD0B202E4667}" presName="CompostProcess" presStyleCnt="0">
        <dgm:presLayoutVars>
          <dgm:dir/>
          <dgm:resizeHandles val="exact"/>
        </dgm:presLayoutVars>
      </dgm:prSet>
      <dgm:spPr/>
    </dgm:pt>
    <dgm:pt modelId="{CF23AFB7-A05C-4638-BEBA-B6B8143940EC}" type="pres">
      <dgm:prSet presAssocID="{8C91F4F6-C39C-4E4E-93AE-AD0B202E4667}" presName="arrow" presStyleLbl="bgShp" presStyleIdx="0" presStyleCnt="1" custLinFactNeighborY="1875"/>
      <dgm:spPr>
        <a:solidFill>
          <a:srgbClr val="FF0000"/>
        </a:solidFill>
      </dgm:spPr>
    </dgm:pt>
    <dgm:pt modelId="{02D5CCA0-4A3A-4495-8F46-FCA88111198F}" type="pres">
      <dgm:prSet presAssocID="{8C91F4F6-C39C-4E4E-93AE-AD0B202E4667}" presName="linearProcess" presStyleCnt="0"/>
      <dgm:spPr/>
    </dgm:pt>
    <dgm:pt modelId="{69807780-98CB-453E-9B0D-87B62A815908}" type="pres">
      <dgm:prSet presAssocID="{24E6F814-3208-4E87-9AB0-D5DAF178C9AD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3DCB41-0240-45EF-804C-46618139C738}" type="pres">
      <dgm:prSet presAssocID="{1E2BF7A1-9E88-4383-9AA3-1029FA22148C}" presName="sibTrans" presStyleCnt="0"/>
      <dgm:spPr/>
    </dgm:pt>
    <dgm:pt modelId="{E050532B-7BDD-40A7-89EF-DB4562F16700}" type="pres">
      <dgm:prSet presAssocID="{2595A4E7-2D58-46CC-AB01-0A59A6563101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84E81C-A9E7-49C6-9661-78934CD2E696}" type="pres">
      <dgm:prSet presAssocID="{B9317975-6921-437F-B4E8-8DD74D14899E}" presName="sibTrans" presStyleCnt="0"/>
      <dgm:spPr/>
    </dgm:pt>
    <dgm:pt modelId="{0B2DE8DC-92F4-4E61-B00E-FB2DB623A009}" type="pres">
      <dgm:prSet presAssocID="{E015DF26-B538-4C9B-855B-A9CA345CDFA3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A505662-42A4-4A8F-BBA8-29F893DCE79E}" type="presOf" srcId="{E015DF26-B538-4C9B-855B-A9CA345CDFA3}" destId="{0B2DE8DC-92F4-4E61-B00E-FB2DB623A009}" srcOrd="0" destOrd="0" presId="urn:microsoft.com/office/officeart/2005/8/layout/hProcess9"/>
    <dgm:cxn modelId="{B9011D42-B73F-40C9-B8B4-1E6A71EADB7D}" srcId="{8C91F4F6-C39C-4E4E-93AE-AD0B202E4667}" destId="{E015DF26-B538-4C9B-855B-A9CA345CDFA3}" srcOrd="2" destOrd="0" parTransId="{03946362-FF8E-4554-8CC7-F4EB127AA58D}" sibTransId="{05C8A011-34F1-491A-BB4E-77CA0B61A74D}"/>
    <dgm:cxn modelId="{F7FED210-DE66-4D4D-B2D7-BFEEB28FD74B}" type="presOf" srcId="{24E6F814-3208-4E87-9AB0-D5DAF178C9AD}" destId="{69807780-98CB-453E-9B0D-87B62A815908}" srcOrd="0" destOrd="0" presId="urn:microsoft.com/office/officeart/2005/8/layout/hProcess9"/>
    <dgm:cxn modelId="{C1540142-9EC4-4321-A9E1-D3343F6F484F}" srcId="{8C91F4F6-C39C-4E4E-93AE-AD0B202E4667}" destId="{24E6F814-3208-4E87-9AB0-D5DAF178C9AD}" srcOrd="0" destOrd="0" parTransId="{F9297AB2-1BFD-429D-A498-B56375EE046A}" sibTransId="{1E2BF7A1-9E88-4383-9AA3-1029FA22148C}"/>
    <dgm:cxn modelId="{73D91841-20DF-4E0C-8484-EBE6386B2A9A}" type="presOf" srcId="{8C91F4F6-C39C-4E4E-93AE-AD0B202E4667}" destId="{DB52FC67-B351-49F1-B5D4-5C640F2DE5A4}" srcOrd="0" destOrd="0" presId="urn:microsoft.com/office/officeart/2005/8/layout/hProcess9"/>
    <dgm:cxn modelId="{1FF7A171-F5B2-42A9-95AB-1280B670308F}" srcId="{8C91F4F6-C39C-4E4E-93AE-AD0B202E4667}" destId="{2595A4E7-2D58-46CC-AB01-0A59A6563101}" srcOrd="1" destOrd="0" parTransId="{C0522B89-E864-47DF-B250-0B9C3C519259}" sibTransId="{B9317975-6921-437F-B4E8-8DD74D14899E}"/>
    <dgm:cxn modelId="{5B04A1AE-4B32-4937-9E0B-618C6B2B2D76}" type="presOf" srcId="{2595A4E7-2D58-46CC-AB01-0A59A6563101}" destId="{E050532B-7BDD-40A7-89EF-DB4562F16700}" srcOrd="0" destOrd="0" presId="urn:microsoft.com/office/officeart/2005/8/layout/hProcess9"/>
    <dgm:cxn modelId="{D02A1486-1BCF-4A89-93C3-5E4FEB4952ED}" type="presParOf" srcId="{DB52FC67-B351-49F1-B5D4-5C640F2DE5A4}" destId="{CF23AFB7-A05C-4638-BEBA-B6B8143940EC}" srcOrd="0" destOrd="0" presId="urn:microsoft.com/office/officeart/2005/8/layout/hProcess9"/>
    <dgm:cxn modelId="{C7060904-3DF9-4B70-BB9A-F6AE5145DD6F}" type="presParOf" srcId="{DB52FC67-B351-49F1-B5D4-5C640F2DE5A4}" destId="{02D5CCA0-4A3A-4495-8F46-FCA88111198F}" srcOrd="1" destOrd="0" presId="urn:microsoft.com/office/officeart/2005/8/layout/hProcess9"/>
    <dgm:cxn modelId="{DA161AFE-62A2-481B-BE82-26C35027DB85}" type="presParOf" srcId="{02D5CCA0-4A3A-4495-8F46-FCA88111198F}" destId="{69807780-98CB-453E-9B0D-87B62A815908}" srcOrd="0" destOrd="0" presId="urn:microsoft.com/office/officeart/2005/8/layout/hProcess9"/>
    <dgm:cxn modelId="{6C792C10-38E7-487E-82C8-0C6C2762C977}" type="presParOf" srcId="{02D5CCA0-4A3A-4495-8F46-FCA88111198F}" destId="{EB3DCB41-0240-45EF-804C-46618139C738}" srcOrd="1" destOrd="0" presId="urn:microsoft.com/office/officeart/2005/8/layout/hProcess9"/>
    <dgm:cxn modelId="{FD69988D-CBF5-4D71-9FB1-9775450790D3}" type="presParOf" srcId="{02D5CCA0-4A3A-4495-8F46-FCA88111198F}" destId="{E050532B-7BDD-40A7-89EF-DB4562F16700}" srcOrd="2" destOrd="0" presId="urn:microsoft.com/office/officeart/2005/8/layout/hProcess9"/>
    <dgm:cxn modelId="{9E14F70B-62A1-4281-8A51-7C20C445B628}" type="presParOf" srcId="{02D5CCA0-4A3A-4495-8F46-FCA88111198F}" destId="{5284E81C-A9E7-49C6-9661-78934CD2E696}" srcOrd="3" destOrd="0" presId="urn:microsoft.com/office/officeart/2005/8/layout/hProcess9"/>
    <dgm:cxn modelId="{A7F6B927-F41F-482D-B032-026D8F2F069B}" type="presParOf" srcId="{02D5CCA0-4A3A-4495-8F46-FCA88111198F}" destId="{0B2DE8DC-92F4-4E61-B00E-FB2DB623A009}" srcOrd="4" destOrd="0" presId="urn:microsoft.com/office/officeart/2005/8/layout/hProcess9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EA9C40B-CD2C-4C33-84F6-6D620A1E44E3}" type="doc">
      <dgm:prSet loTypeId="urn:microsoft.com/office/officeart/2005/8/layout/gear1" loCatId="process" qsTypeId="urn:microsoft.com/office/officeart/2005/8/quickstyle/simple1" qsCatId="simple" csTypeId="urn:microsoft.com/office/officeart/2005/8/colors/accent1_2" csCatId="accent1" phldr="1"/>
      <dgm:spPr/>
    </dgm:pt>
    <dgm:pt modelId="{D04B517C-7280-41D8-9219-E7C9A5096E0F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 smtClean="0"/>
            <a:t>O+OC</a:t>
          </a:r>
          <a:endParaRPr lang="en-US" dirty="0"/>
        </a:p>
      </dgm:t>
    </dgm:pt>
    <dgm:pt modelId="{AB4F0BEF-C45A-41CF-896B-85C852E3A964}" type="parTrans" cxnId="{DEB5E602-31FF-4FF6-8D6A-4429DC440803}">
      <dgm:prSet/>
      <dgm:spPr/>
      <dgm:t>
        <a:bodyPr/>
        <a:lstStyle/>
        <a:p>
          <a:endParaRPr lang="en-US"/>
        </a:p>
      </dgm:t>
    </dgm:pt>
    <dgm:pt modelId="{EBC6E579-C2FA-441E-ACC9-713CA30A5E52}" type="sibTrans" cxnId="{DEB5E602-31FF-4FF6-8D6A-4429DC440803}">
      <dgm:prSet/>
      <dgm:spPr/>
      <dgm:t>
        <a:bodyPr/>
        <a:lstStyle/>
        <a:p>
          <a:endParaRPr lang="en-US"/>
        </a:p>
      </dgm:t>
    </dgm:pt>
    <dgm:pt modelId="{66779DEE-42D7-487D-8B37-92EFDF5910A9}">
      <dgm:prSet phldrT="[Text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I</a:t>
          </a:r>
          <a:endParaRPr lang="en-US" dirty="0">
            <a:solidFill>
              <a:schemeClr val="bg1"/>
            </a:solidFill>
          </a:endParaRPr>
        </a:p>
      </dgm:t>
    </dgm:pt>
    <dgm:pt modelId="{21739B90-E8B5-4B77-9C61-8077FCADCB6D}" type="parTrans" cxnId="{EA20A78D-538C-4FE6-8CF3-E5389A7008D0}">
      <dgm:prSet/>
      <dgm:spPr/>
      <dgm:t>
        <a:bodyPr/>
        <a:lstStyle/>
        <a:p>
          <a:endParaRPr lang="en-US"/>
        </a:p>
      </dgm:t>
    </dgm:pt>
    <dgm:pt modelId="{0628D04F-5A64-4FAC-A5A9-F4854FDE2807}" type="sibTrans" cxnId="{EA20A78D-538C-4FE6-8CF3-E5389A7008D0}">
      <dgm:prSet/>
      <dgm:spPr/>
      <dgm:t>
        <a:bodyPr/>
        <a:lstStyle/>
        <a:p>
          <a:endParaRPr lang="en-US"/>
        </a:p>
      </dgm:t>
    </dgm:pt>
    <dgm:pt modelId="{12011017-B654-4D3E-9C92-144C78BE99C8}">
      <dgm:prSet phldrT="[Text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dirty="0" smtClean="0"/>
            <a:t>P</a:t>
          </a:r>
          <a:endParaRPr lang="en-US" dirty="0"/>
        </a:p>
      </dgm:t>
    </dgm:pt>
    <dgm:pt modelId="{67AB9852-D38C-4539-82AE-AC921F3BF4EA}" type="parTrans" cxnId="{EA4EB4C9-A6A7-4B9B-919D-79E24EF2C8AC}">
      <dgm:prSet/>
      <dgm:spPr/>
      <dgm:t>
        <a:bodyPr/>
        <a:lstStyle/>
        <a:p>
          <a:endParaRPr lang="en-US"/>
        </a:p>
      </dgm:t>
    </dgm:pt>
    <dgm:pt modelId="{4830792C-D0FF-4945-8DFC-A749B56607EE}" type="sibTrans" cxnId="{EA4EB4C9-A6A7-4B9B-919D-79E24EF2C8AC}">
      <dgm:prSet/>
      <dgm:spPr/>
      <dgm:t>
        <a:bodyPr/>
        <a:lstStyle/>
        <a:p>
          <a:endParaRPr lang="en-US"/>
        </a:p>
      </dgm:t>
    </dgm:pt>
    <dgm:pt modelId="{AF1EE4A0-5280-4419-AF68-242B169DF918}" type="pres">
      <dgm:prSet presAssocID="{FEA9C40B-CD2C-4C33-84F6-6D620A1E44E3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35AF6EFB-38FD-4358-9001-6CE7B2B7E9D5}" type="pres">
      <dgm:prSet presAssocID="{D04B517C-7280-41D8-9219-E7C9A5096E0F}" presName="gear1" presStyleLbl="node1" presStyleIdx="0" presStyleCnt="3" custLinFactNeighborX="113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6F756D-B655-40E9-80D1-6E0EB59BEED0}" type="pres">
      <dgm:prSet presAssocID="{D04B517C-7280-41D8-9219-E7C9A5096E0F}" presName="gear1srcNode" presStyleLbl="node1" presStyleIdx="0" presStyleCnt="3"/>
      <dgm:spPr/>
      <dgm:t>
        <a:bodyPr/>
        <a:lstStyle/>
        <a:p>
          <a:endParaRPr lang="en-US"/>
        </a:p>
      </dgm:t>
    </dgm:pt>
    <dgm:pt modelId="{8CC60B14-23B3-478E-B3FA-D20C9CC148AB}" type="pres">
      <dgm:prSet presAssocID="{D04B517C-7280-41D8-9219-E7C9A5096E0F}" presName="gear1dstNode" presStyleLbl="node1" presStyleIdx="0" presStyleCnt="3"/>
      <dgm:spPr/>
      <dgm:t>
        <a:bodyPr/>
        <a:lstStyle/>
        <a:p>
          <a:endParaRPr lang="en-US"/>
        </a:p>
      </dgm:t>
    </dgm:pt>
    <dgm:pt modelId="{D1484260-C7F1-4574-A7B0-E800BCE3C146}" type="pres">
      <dgm:prSet presAssocID="{66779DEE-42D7-487D-8B37-92EFDF5910A9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5A89B2-F012-47CA-A201-E2ABD07E39ED}" type="pres">
      <dgm:prSet presAssocID="{66779DEE-42D7-487D-8B37-92EFDF5910A9}" presName="gear2srcNode" presStyleLbl="node1" presStyleIdx="1" presStyleCnt="3"/>
      <dgm:spPr/>
      <dgm:t>
        <a:bodyPr/>
        <a:lstStyle/>
        <a:p>
          <a:endParaRPr lang="en-US"/>
        </a:p>
      </dgm:t>
    </dgm:pt>
    <dgm:pt modelId="{4836EBEB-B056-4414-B518-5AC6A37DC8F4}" type="pres">
      <dgm:prSet presAssocID="{66779DEE-42D7-487D-8B37-92EFDF5910A9}" presName="gear2dstNode" presStyleLbl="node1" presStyleIdx="1" presStyleCnt="3"/>
      <dgm:spPr/>
      <dgm:t>
        <a:bodyPr/>
        <a:lstStyle/>
        <a:p>
          <a:endParaRPr lang="en-US"/>
        </a:p>
      </dgm:t>
    </dgm:pt>
    <dgm:pt modelId="{588A26B1-C56A-44AE-8E09-B31419479205}" type="pres">
      <dgm:prSet presAssocID="{12011017-B654-4D3E-9C92-144C78BE99C8}" presName="gear3" presStyleLbl="node1" presStyleIdx="2" presStyleCnt="3"/>
      <dgm:spPr/>
      <dgm:t>
        <a:bodyPr/>
        <a:lstStyle/>
        <a:p>
          <a:endParaRPr lang="en-US"/>
        </a:p>
      </dgm:t>
    </dgm:pt>
    <dgm:pt modelId="{9CCE0180-9A34-433A-B4AF-52CD277102C9}" type="pres">
      <dgm:prSet presAssocID="{12011017-B654-4D3E-9C92-144C78BE99C8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C8ED79-C8AD-4D3E-A889-111F24553F85}" type="pres">
      <dgm:prSet presAssocID="{12011017-B654-4D3E-9C92-144C78BE99C8}" presName="gear3srcNode" presStyleLbl="node1" presStyleIdx="2" presStyleCnt="3"/>
      <dgm:spPr/>
      <dgm:t>
        <a:bodyPr/>
        <a:lstStyle/>
        <a:p>
          <a:endParaRPr lang="en-US"/>
        </a:p>
      </dgm:t>
    </dgm:pt>
    <dgm:pt modelId="{3762D2D6-956B-430E-9517-EB8B33735032}" type="pres">
      <dgm:prSet presAssocID="{12011017-B654-4D3E-9C92-144C78BE99C8}" presName="gear3dstNode" presStyleLbl="node1" presStyleIdx="2" presStyleCnt="3"/>
      <dgm:spPr/>
      <dgm:t>
        <a:bodyPr/>
        <a:lstStyle/>
        <a:p>
          <a:endParaRPr lang="en-US"/>
        </a:p>
      </dgm:t>
    </dgm:pt>
    <dgm:pt modelId="{00BADF2E-936F-4F6B-8273-D0059799A2FA}" type="pres">
      <dgm:prSet presAssocID="{EBC6E579-C2FA-441E-ACC9-713CA30A5E52}" presName="connector1" presStyleLbl="sibTrans2D1" presStyleIdx="0" presStyleCnt="3"/>
      <dgm:spPr/>
      <dgm:t>
        <a:bodyPr/>
        <a:lstStyle/>
        <a:p>
          <a:endParaRPr lang="en-US"/>
        </a:p>
      </dgm:t>
    </dgm:pt>
    <dgm:pt modelId="{4787724E-81EB-48F4-A205-575275125A81}" type="pres">
      <dgm:prSet presAssocID="{0628D04F-5A64-4FAC-A5A9-F4854FDE2807}" presName="connector2" presStyleLbl="sibTrans2D1" presStyleIdx="1" presStyleCnt="3"/>
      <dgm:spPr/>
      <dgm:t>
        <a:bodyPr/>
        <a:lstStyle/>
        <a:p>
          <a:endParaRPr lang="en-US"/>
        </a:p>
      </dgm:t>
    </dgm:pt>
    <dgm:pt modelId="{5E8DECB7-9B81-4BAC-9A1B-863FEBA9B870}" type="pres">
      <dgm:prSet presAssocID="{4830792C-D0FF-4945-8DFC-A749B56607EE}" presName="connector3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FF9492CB-4B2B-4F78-AA71-252660923F96}" type="presOf" srcId="{66779DEE-42D7-487D-8B37-92EFDF5910A9}" destId="{A95A89B2-F012-47CA-A201-E2ABD07E39ED}" srcOrd="1" destOrd="0" presId="urn:microsoft.com/office/officeart/2005/8/layout/gear1"/>
    <dgm:cxn modelId="{7D744B03-F614-4931-A6AE-CC6A202831B2}" type="presOf" srcId="{4830792C-D0FF-4945-8DFC-A749B56607EE}" destId="{5E8DECB7-9B81-4BAC-9A1B-863FEBA9B870}" srcOrd="0" destOrd="0" presId="urn:microsoft.com/office/officeart/2005/8/layout/gear1"/>
    <dgm:cxn modelId="{A261B9FD-3593-4A3D-86CD-A0F19A62C3BF}" type="presOf" srcId="{12011017-B654-4D3E-9C92-144C78BE99C8}" destId="{F1C8ED79-C8AD-4D3E-A889-111F24553F85}" srcOrd="2" destOrd="0" presId="urn:microsoft.com/office/officeart/2005/8/layout/gear1"/>
    <dgm:cxn modelId="{1E3227A1-CAFE-4DF3-856F-8CCA31043D92}" type="presOf" srcId="{D04B517C-7280-41D8-9219-E7C9A5096E0F}" destId="{8CC60B14-23B3-478E-B3FA-D20C9CC148AB}" srcOrd="2" destOrd="0" presId="urn:microsoft.com/office/officeart/2005/8/layout/gear1"/>
    <dgm:cxn modelId="{6F81AA1F-D442-466C-BF08-6670CCA9D501}" type="presOf" srcId="{D04B517C-7280-41D8-9219-E7C9A5096E0F}" destId="{35AF6EFB-38FD-4358-9001-6CE7B2B7E9D5}" srcOrd="0" destOrd="0" presId="urn:microsoft.com/office/officeart/2005/8/layout/gear1"/>
    <dgm:cxn modelId="{71882092-F1DC-4716-BB9E-802A95825861}" type="presOf" srcId="{12011017-B654-4D3E-9C92-144C78BE99C8}" destId="{588A26B1-C56A-44AE-8E09-B31419479205}" srcOrd="0" destOrd="0" presId="urn:microsoft.com/office/officeart/2005/8/layout/gear1"/>
    <dgm:cxn modelId="{DEB5E602-31FF-4FF6-8D6A-4429DC440803}" srcId="{FEA9C40B-CD2C-4C33-84F6-6D620A1E44E3}" destId="{D04B517C-7280-41D8-9219-E7C9A5096E0F}" srcOrd="0" destOrd="0" parTransId="{AB4F0BEF-C45A-41CF-896B-85C852E3A964}" sibTransId="{EBC6E579-C2FA-441E-ACC9-713CA30A5E52}"/>
    <dgm:cxn modelId="{5C73D9F5-AD8F-4765-B1B1-FDCDDA2617A0}" type="presOf" srcId="{D04B517C-7280-41D8-9219-E7C9A5096E0F}" destId="{5B6F756D-B655-40E9-80D1-6E0EB59BEED0}" srcOrd="1" destOrd="0" presId="urn:microsoft.com/office/officeart/2005/8/layout/gear1"/>
    <dgm:cxn modelId="{FBD861F1-FA5A-444E-8F53-9E3095551056}" type="presOf" srcId="{0628D04F-5A64-4FAC-A5A9-F4854FDE2807}" destId="{4787724E-81EB-48F4-A205-575275125A81}" srcOrd="0" destOrd="0" presId="urn:microsoft.com/office/officeart/2005/8/layout/gear1"/>
    <dgm:cxn modelId="{355CD7EF-B2D5-466C-9890-471E4B8D8FAB}" type="presOf" srcId="{12011017-B654-4D3E-9C92-144C78BE99C8}" destId="{3762D2D6-956B-430E-9517-EB8B33735032}" srcOrd="3" destOrd="0" presId="urn:microsoft.com/office/officeart/2005/8/layout/gear1"/>
    <dgm:cxn modelId="{EA4EB4C9-A6A7-4B9B-919D-79E24EF2C8AC}" srcId="{FEA9C40B-CD2C-4C33-84F6-6D620A1E44E3}" destId="{12011017-B654-4D3E-9C92-144C78BE99C8}" srcOrd="2" destOrd="0" parTransId="{67AB9852-D38C-4539-82AE-AC921F3BF4EA}" sibTransId="{4830792C-D0FF-4945-8DFC-A749B56607EE}"/>
    <dgm:cxn modelId="{EA20A78D-538C-4FE6-8CF3-E5389A7008D0}" srcId="{FEA9C40B-CD2C-4C33-84F6-6D620A1E44E3}" destId="{66779DEE-42D7-487D-8B37-92EFDF5910A9}" srcOrd="1" destOrd="0" parTransId="{21739B90-E8B5-4B77-9C61-8077FCADCB6D}" sibTransId="{0628D04F-5A64-4FAC-A5A9-F4854FDE2807}"/>
    <dgm:cxn modelId="{CF7F718E-F8BA-42FA-A14E-C514C1CC95F2}" type="presOf" srcId="{EBC6E579-C2FA-441E-ACC9-713CA30A5E52}" destId="{00BADF2E-936F-4F6B-8273-D0059799A2FA}" srcOrd="0" destOrd="0" presId="urn:microsoft.com/office/officeart/2005/8/layout/gear1"/>
    <dgm:cxn modelId="{2001F3E0-7F9A-4DD2-9AA3-AEF0D57D5F92}" type="presOf" srcId="{66779DEE-42D7-487D-8B37-92EFDF5910A9}" destId="{4836EBEB-B056-4414-B518-5AC6A37DC8F4}" srcOrd="2" destOrd="0" presId="urn:microsoft.com/office/officeart/2005/8/layout/gear1"/>
    <dgm:cxn modelId="{DCB222DD-E24F-4CFD-BFD0-9219551E2E2C}" type="presOf" srcId="{66779DEE-42D7-487D-8B37-92EFDF5910A9}" destId="{D1484260-C7F1-4574-A7B0-E800BCE3C146}" srcOrd="0" destOrd="0" presId="urn:microsoft.com/office/officeart/2005/8/layout/gear1"/>
    <dgm:cxn modelId="{347CEBBE-268A-438C-A5BC-4B86C712A54C}" type="presOf" srcId="{FEA9C40B-CD2C-4C33-84F6-6D620A1E44E3}" destId="{AF1EE4A0-5280-4419-AF68-242B169DF918}" srcOrd="0" destOrd="0" presId="urn:microsoft.com/office/officeart/2005/8/layout/gear1"/>
    <dgm:cxn modelId="{59DD7BAA-5BA9-4CEB-9C1A-D2F2E70CB13C}" type="presOf" srcId="{12011017-B654-4D3E-9C92-144C78BE99C8}" destId="{9CCE0180-9A34-433A-B4AF-52CD277102C9}" srcOrd="1" destOrd="0" presId="urn:microsoft.com/office/officeart/2005/8/layout/gear1"/>
    <dgm:cxn modelId="{67A60160-0B9D-4D4C-8360-63986FFF2021}" type="presParOf" srcId="{AF1EE4A0-5280-4419-AF68-242B169DF918}" destId="{35AF6EFB-38FD-4358-9001-6CE7B2B7E9D5}" srcOrd="0" destOrd="0" presId="urn:microsoft.com/office/officeart/2005/8/layout/gear1"/>
    <dgm:cxn modelId="{B5C48169-123B-4A7C-96F0-0EF2123F1665}" type="presParOf" srcId="{AF1EE4A0-5280-4419-AF68-242B169DF918}" destId="{5B6F756D-B655-40E9-80D1-6E0EB59BEED0}" srcOrd="1" destOrd="0" presId="urn:microsoft.com/office/officeart/2005/8/layout/gear1"/>
    <dgm:cxn modelId="{11124383-EAFF-4175-B163-00108D0FFBE9}" type="presParOf" srcId="{AF1EE4A0-5280-4419-AF68-242B169DF918}" destId="{8CC60B14-23B3-478E-B3FA-D20C9CC148AB}" srcOrd="2" destOrd="0" presId="urn:microsoft.com/office/officeart/2005/8/layout/gear1"/>
    <dgm:cxn modelId="{510E0E3D-29C7-47B5-9834-7A73CBD9802A}" type="presParOf" srcId="{AF1EE4A0-5280-4419-AF68-242B169DF918}" destId="{D1484260-C7F1-4574-A7B0-E800BCE3C146}" srcOrd="3" destOrd="0" presId="urn:microsoft.com/office/officeart/2005/8/layout/gear1"/>
    <dgm:cxn modelId="{D5C48571-B32A-4822-A6F9-3966822BB030}" type="presParOf" srcId="{AF1EE4A0-5280-4419-AF68-242B169DF918}" destId="{A95A89B2-F012-47CA-A201-E2ABD07E39ED}" srcOrd="4" destOrd="0" presId="urn:microsoft.com/office/officeart/2005/8/layout/gear1"/>
    <dgm:cxn modelId="{1CC19BD0-EF72-4EAF-8741-BF8C2837D9F1}" type="presParOf" srcId="{AF1EE4A0-5280-4419-AF68-242B169DF918}" destId="{4836EBEB-B056-4414-B518-5AC6A37DC8F4}" srcOrd="5" destOrd="0" presId="urn:microsoft.com/office/officeart/2005/8/layout/gear1"/>
    <dgm:cxn modelId="{D11C62B2-127D-42ED-A5D9-745C6800806E}" type="presParOf" srcId="{AF1EE4A0-5280-4419-AF68-242B169DF918}" destId="{588A26B1-C56A-44AE-8E09-B31419479205}" srcOrd="6" destOrd="0" presId="urn:microsoft.com/office/officeart/2005/8/layout/gear1"/>
    <dgm:cxn modelId="{4C3507CB-4DE2-40E7-B6FF-7F308995ACCD}" type="presParOf" srcId="{AF1EE4A0-5280-4419-AF68-242B169DF918}" destId="{9CCE0180-9A34-433A-B4AF-52CD277102C9}" srcOrd="7" destOrd="0" presId="urn:microsoft.com/office/officeart/2005/8/layout/gear1"/>
    <dgm:cxn modelId="{9D7AA90D-0CCE-441E-8B51-07A713A5C6CF}" type="presParOf" srcId="{AF1EE4A0-5280-4419-AF68-242B169DF918}" destId="{F1C8ED79-C8AD-4D3E-A889-111F24553F85}" srcOrd="8" destOrd="0" presId="urn:microsoft.com/office/officeart/2005/8/layout/gear1"/>
    <dgm:cxn modelId="{17A5C7B5-BB0E-406B-B47B-F544947C9260}" type="presParOf" srcId="{AF1EE4A0-5280-4419-AF68-242B169DF918}" destId="{3762D2D6-956B-430E-9517-EB8B33735032}" srcOrd="9" destOrd="0" presId="urn:microsoft.com/office/officeart/2005/8/layout/gear1"/>
    <dgm:cxn modelId="{64F71112-AFFA-4794-BC53-1032C6E51B1B}" type="presParOf" srcId="{AF1EE4A0-5280-4419-AF68-242B169DF918}" destId="{00BADF2E-936F-4F6B-8273-D0059799A2FA}" srcOrd="10" destOrd="0" presId="urn:microsoft.com/office/officeart/2005/8/layout/gear1"/>
    <dgm:cxn modelId="{C286836F-D95E-44B2-BC41-72B69B45CF82}" type="presParOf" srcId="{AF1EE4A0-5280-4419-AF68-242B169DF918}" destId="{4787724E-81EB-48F4-A205-575275125A81}" srcOrd="11" destOrd="0" presId="urn:microsoft.com/office/officeart/2005/8/layout/gear1"/>
    <dgm:cxn modelId="{EA9685C0-AE35-4EE6-8EE0-72DCF369C271}" type="presParOf" srcId="{AF1EE4A0-5280-4419-AF68-242B169DF918}" destId="{5E8DECB7-9B81-4BAC-9A1B-863FEBA9B870}" srcOrd="12" destOrd="0" presId="urn:microsoft.com/office/officeart/2005/8/layout/gear1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0DCAC52-7A6D-4602-BE74-C84E65BAAC83}" type="doc">
      <dgm:prSet loTypeId="urn:microsoft.com/office/officeart/2005/8/layout/process3" loCatId="process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F9D97535-677C-426A-9864-F9C29366F3EB}">
      <dgm:prSet phldrT="[Text]" custT="1"/>
      <dgm:spPr/>
      <dgm:t>
        <a:bodyPr/>
        <a:lstStyle/>
        <a:p>
          <a:r>
            <a:rPr lang="en-US" sz="1700" dirty="0" err="1" smtClean="0"/>
            <a:t>Mutu</a:t>
          </a:r>
          <a:r>
            <a:rPr lang="en-US" sz="1700" dirty="0" smtClean="0"/>
            <a:t> </a:t>
          </a:r>
          <a:r>
            <a:rPr lang="en-US" sz="1700" dirty="0" err="1" smtClean="0"/>
            <a:t>Masuka</a:t>
          </a:r>
          <a:r>
            <a:rPr lang="en-US" sz="1600" dirty="0" err="1" smtClean="0"/>
            <a:t>n</a:t>
          </a:r>
          <a:endParaRPr lang="en-US" sz="1600" dirty="0"/>
        </a:p>
      </dgm:t>
    </dgm:pt>
    <dgm:pt modelId="{47DCA368-4C7D-4477-8022-838546258448}" type="parTrans" cxnId="{869A26B6-BE81-41A8-88A5-CF4A396020E6}">
      <dgm:prSet/>
      <dgm:spPr/>
      <dgm:t>
        <a:bodyPr/>
        <a:lstStyle/>
        <a:p>
          <a:endParaRPr lang="en-US" sz="1600"/>
        </a:p>
      </dgm:t>
    </dgm:pt>
    <dgm:pt modelId="{03985A42-D325-4120-B67A-96D39671DEE6}" type="sibTrans" cxnId="{869A26B6-BE81-41A8-88A5-CF4A396020E6}">
      <dgm:prSet custT="1"/>
      <dgm:spPr/>
      <dgm:t>
        <a:bodyPr/>
        <a:lstStyle/>
        <a:p>
          <a:endParaRPr lang="en-US" sz="1600"/>
        </a:p>
      </dgm:t>
    </dgm:pt>
    <dgm:pt modelId="{284C46C6-79C7-4AB5-9F82-3EE20714334D}">
      <dgm:prSet phldrT="[Text]" custT="1"/>
      <dgm:spPr/>
      <dgm:t>
        <a:bodyPr/>
        <a:lstStyle/>
        <a:p>
          <a:r>
            <a:rPr lang="en-US" sz="1600" dirty="0" smtClean="0"/>
            <a:t>Tata </a:t>
          </a:r>
          <a:r>
            <a:rPr lang="en-US" sz="1600" dirty="0" err="1" smtClean="0"/>
            <a:t>Kelola</a:t>
          </a:r>
          <a:r>
            <a:rPr lang="en-US" sz="1600" dirty="0" smtClean="0"/>
            <a:t> </a:t>
          </a:r>
          <a:r>
            <a:rPr lang="en-US" sz="1600" dirty="0" err="1" smtClean="0"/>
            <a:t>mendukung</a:t>
          </a:r>
          <a:r>
            <a:rPr lang="en-US" sz="1600" dirty="0" smtClean="0"/>
            <a:t> VMTS</a:t>
          </a:r>
          <a:endParaRPr lang="en-US" sz="1600" dirty="0"/>
        </a:p>
      </dgm:t>
    </dgm:pt>
    <dgm:pt modelId="{A6772D5D-8348-4B93-A943-24380BB36912}" type="parTrans" cxnId="{04894C30-98F2-424B-ACB5-981F79ABD273}">
      <dgm:prSet/>
      <dgm:spPr/>
      <dgm:t>
        <a:bodyPr/>
        <a:lstStyle/>
        <a:p>
          <a:endParaRPr lang="en-US" sz="1600"/>
        </a:p>
      </dgm:t>
    </dgm:pt>
    <dgm:pt modelId="{AF7CE2AD-7E5C-4019-BCD7-F4D9A2E28379}" type="sibTrans" cxnId="{04894C30-98F2-424B-ACB5-981F79ABD273}">
      <dgm:prSet/>
      <dgm:spPr/>
      <dgm:t>
        <a:bodyPr/>
        <a:lstStyle/>
        <a:p>
          <a:endParaRPr lang="en-US" sz="1600"/>
        </a:p>
      </dgm:t>
    </dgm:pt>
    <dgm:pt modelId="{68002ABE-4214-4F26-9903-614EECF8ECBA}">
      <dgm:prSet phldrT="[Text]" custT="1"/>
      <dgm:spPr/>
      <dgm:t>
        <a:bodyPr/>
        <a:lstStyle/>
        <a:p>
          <a:r>
            <a:rPr lang="en-US" sz="1600" dirty="0" smtClean="0"/>
            <a:t>SDM </a:t>
          </a:r>
          <a:r>
            <a:rPr lang="en-US" sz="1600" dirty="0" err="1" smtClean="0"/>
            <a:t>sesuai</a:t>
          </a:r>
          <a:r>
            <a:rPr lang="en-US" sz="1600" dirty="0" smtClean="0"/>
            <a:t> </a:t>
          </a:r>
          <a:r>
            <a:rPr lang="en-US" sz="1600" dirty="0" err="1" smtClean="0"/>
            <a:t>kebutuhan</a:t>
          </a:r>
          <a:r>
            <a:rPr lang="en-US" sz="1600" dirty="0" smtClean="0"/>
            <a:t> CP yang </a:t>
          </a:r>
          <a:r>
            <a:rPr lang="en-US" sz="1600" dirty="0" err="1" smtClean="0"/>
            <a:t>mendukung</a:t>
          </a:r>
          <a:r>
            <a:rPr lang="en-US" sz="1600" dirty="0" smtClean="0"/>
            <a:t> VMTS</a:t>
          </a:r>
          <a:endParaRPr lang="en-US" sz="1600" dirty="0"/>
        </a:p>
      </dgm:t>
    </dgm:pt>
    <dgm:pt modelId="{C40BFCE0-4F5D-4890-B7E7-0990C6E86C8F}" type="parTrans" cxnId="{4FCC2980-C6C7-4432-9285-8AEDCFD613A1}">
      <dgm:prSet/>
      <dgm:spPr/>
      <dgm:t>
        <a:bodyPr/>
        <a:lstStyle/>
        <a:p>
          <a:endParaRPr lang="en-US" sz="1600"/>
        </a:p>
      </dgm:t>
    </dgm:pt>
    <dgm:pt modelId="{902AFDB5-9171-4974-9EC0-43DF76B55AFA}" type="sibTrans" cxnId="{4FCC2980-C6C7-4432-9285-8AEDCFD613A1}">
      <dgm:prSet/>
      <dgm:spPr/>
      <dgm:t>
        <a:bodyPr/>
        <a:lstStyle/>
        <a:p>
          <a:endParaRPr lang="en-US" sz="1600"/>
        </a:p>
      </dgm:t>
    </dgm:pt>
    <dgm:pt modelId="{52C06C7B-DE37-4825-B5C8-F7751C007D28}">
      <dgm:prSet phldrT="[Text]" custT="1"/>
      <dgm:spPr/>
      <dgm:t>
        <a:bodyPr/>
        <a:lstStyle/>
        <a:p>
          <a:r>
            <a:rPr lang="en-US" sz="1700" dirty="0" err="1" smtClean="0"/>
            <a:t>Mutu</a:t>
          </a:r>
          <a:r>
            <a:rPr lang="en-US" sz="1700" dirty="0" smtClean="0"/>
            <a:t> Proses</a:t>
          </a:r>
          <a:endParaRPr lang="en-US" sz="1700" dirty="0"/>
        </a:p>
      </dgm:t>
    </dgm:pt>
    <dgm:pt modelId="{17693FB0-AC83-4103-9838-AD04F471E009}" type="parTrans" cxnId="{05CF1F62-847F-40BE-B6DF-0E2C8D87DF26}">
      <dgm:prSet/>
      <dgm:spPr/>
      <dgm:t>
        <a:bodyPr/>
        <a:lstStyle/>
        <a:p>
          <a:endParaRPr lang="en-US" sz="1600"/>
        </a:p>
      </dgm:t>
    </dgm:pt>
    <dgm:pt modelId="{CF2C2DCF-18FB-4DC2-83AE-DB260795E115}" type="sibTrans" cxnId="{05CF1F62-847F-40BE-B6DF-0E2C8D87DF26}">
      <dgm:prSet custT="1"/>
      <dgm:spPr/>
      <dgm:t>
        <a:bodyPr/>
        <a:lstStyle/>
        <a:p>
          <a:endParaRPr lang="en-US" sz="1600"/>
        </a:p>
      </dgm:t>
    </dgm:pt>
    <dgm:pt modelId="{5FEBF9B5-376B-4D38-8959-A697371F291E}">
      <dgm:prSet phldrT="[Text]" custT="1"/>
      <dgm:spPr/>
      <dgm:t>
        <a:bodyPr anchor="ctr"/>
        <a:lstStyle/>
        <a:p>
          <a:r>
            <a:rPr lang="en-US" sz="1600" dirty="0" err="1" smtClean="0"/>
            <a:t>Kualitas</a:t>
          </a:r>
          <a:r>
            <a:rPr lang="en-US" sz="1600" dirty="0" smtClean="0"/>
            <a:t> </a:t>
          </a:r>
          <a:r>
            <a:rPr lang="en-US" sz="1600" dirty="0" err="1" smtClean="0"/>
            <a:t>Pembelajaran</a:t>
          </a:r>
          <a:r>
            <a:rPr lang="en-US" sz="1600" dirty="0" smtClean="0"/>
            <a:t> </a:t>
          </a:r>
          <a:r>
            <a:rPr lang="en-US" sz="1600" dirty="0" err="1" smtClean="0"/>
            <a:t>berorientasi</a:t>
          </a:r>
          <a:r>
            <a:rPr lang="en-US" sz="1600" dirty="0" smtClean="0"/>
            <a:t> CP &amp; VMTS</a:t>
          </a:r>
          <a:endParaRPr lang="en-US" sz="1600" dirty="0"/>
        </a:p>
      </dgm:t>
    </dgm:pt>
    <dgm:pt modelId="{0C55AAD2-445F-47BC-9573-E322ABB2C396}" type="parTrans" cxnId="{FF40B50D-9C09-468F-A0DE-7134FCEAC1E3}">
      <dgm:prSet/>
      <dgm:spPr/>
      <dgm:t>
        <a:bodyPr/>
        <a:lstStyle/>
        <a:p>
          <a:endParaRPr lang="en-US" sz="1600"/>
        </a:p>
      </dgm:t>
    </dgm:pt>
    <dgm:pt modelId="{D71D4AC4-665D-4592-B02A-6E55FE5E5997}" type="sibTrans" cxnId="{FF40B50D-9C09-468F-A0DE-7134FCEAC1E3}">
      <dgm:prSet/>
      <dgm:spPr/>
      <dgm:t>
        <a:bodyPr/>
        <a:lstStyle/>
        <a:p>
          <a:endParaRPr lang="en-US" sz="1600"/>
        </a:p>
      </dgm:t>
    </dgm:pt>
    <dgm:pt modelId="{8F8B6538-A14D-48DD-80E1-9F8460DD33D3}">
      <dgm:prSet phldrT="[Text]" custT="1"/>
      <dgm:spPr/>
      <dgm:t>
        <a:bodyPr anchor="ctr"/>
        <a:lstStyle/>
        <a:p>
          <a:r>
            <a:rPr lang="en-US" sz="1600" dirty="0" err="1" smtClean="0"/>
            <a:t>Kualiats</a:t>
          </a:r>
          <a:r>
            <a:rPr lang="en-US" sz="1600" dirty="0" smtClean="0"/>
            <a:t> </a:t>
          </a:r>
          <a:r>
            <a:rPr lang="en-US" sz="1600" dirty="0" err="1" smtClean="0"/>
            <a:t>Peneitian</a:t>
          </a:r>
          <a:r>
            <a:rPr lang="en-US" sz="1600" dirty="0" smtClean="0"/>
            <a:t> </a:t>
          </a:r>
          <a:r>
            <a:rPr lang="en-US" sz="1600" dirty="0" err="1" smtClean="0"/>
            <a:t>berorientasi</a:t>
          </a:r>
          <a:r>
            <a:rPr lang="en-US" sz="1600" dirty="0" smtClean="0"/>
            <a:t> VMTS</a:t>
          </a:r>
          <a:endParaRPr lang="en-US" sz="1600" dirty="0"/>
        </a:p>
      </dgm:t>
    </dgm:pt>
    <dgm:pt modelId="{759E6067-8D76-4E52-9F64-6822FD754491}" type="parTrans" cxnId="{093C0BCB-D9FB-498F-8943-F2D63EB91BB9}">
      <dgm:prSet/>
      <dgm:spPr/>
      <dgm:t>
        <a:bodyPr/>
        <a:lstStyle/>
        <a:p>
          <a:endParaRPr lang="en-US" sz="1600"/>
        </a:p>
      </dgm:t>
    </dgm:pt>
    <dgm:pt modelId="{D093DA0D-74F3-4FAF-B2B3-8392CD35F73C}" type="sibTrans" cxnId="{093C0BCB-D9FB-498F-8943-F2D63EB91BB9}">
      <dgm:prSet/>
      <dgm:spPr/>
      <dgm:t>
        <a:bodyPr/>
        <a:lstStyle/>
        <a:p>
          <a:endParaRPr lang="en-US" sz="1600"/>
        </a:p>
      </dgm:t>
    </dgm:pt>
    <dgm:pt modelId="{EFEA65DA-F4C7-4E33-9D70-F3F2E1B9A6A5}">
      <dgm:prSet phldrT="[Text]" custT="1"/>
      <dgm:spPr/>
      <dgm:t>
        <a:bodyPr/>
        <a:lstStyle/>
        <a:p>
          <a:r>
            <a:rPr lang="en-US" sz="1700" dirty="0" err="1" smtClean="0"/>
            <a:t>Mutu</a:t>
          </a:r>
          <a:r>
            <a:rPr lang="en-US" sz="1700" dirty="0" smtClean="0"/>
            <a:t> </a:t>
          </a:r>
          <a:r>
            <a:rPr lang="en-US" sz="1700" dirty="0" err="1" smtClean="0"/>
            <a:t>Keluaran</a:t>
          </a:r>
          <a:r>
            <a:rPr lang="en-US" sz="1700" dirty="0" smtClean="0"/>
            <a:t> &amp; </a:t>
          </a:r>
          <a:r>
            <a:rPr lang="en-US" sz="1700" dirty="0" err="1" smtClean="0"/>
            <a:t>Hasil</a:t>
          </a:r>
          <a:endParaRPr lang="en-US" sz="1700" dirty="0"/>
        </a:p>
      </dgm:t>
    </dgm:pt>
    <dgm:pt modelId="{9B0AE618-7BFC-45C3-A8B6-7EC91477C51B}" type="parTrans" cxnId="{A1A05A09-5D32-4C30-B781-C8915DA61BCC}">
      <dgm:prSet/>
      <dgm:spPr/>
      <dgm:t>
        <a:bodyPr/>
        <a:lstStyle/>
        <a:p>
          <a:endParaRPr lang="en-US" sz="1600"/>
        </a:p>
      </dgm:t>
    </dgm:pt>
    <dgm:pt modelId="{C75A48B4-B09A-46A8-A8A3-2E5FC9CEC8F2}" type="sibTrans" cxnId="{A1A05A09-5D32-4C30-B781-C8915DA61BCC}">
      <dgm:prSet/>
      <dgm:spPr/>
      <dgm:t>
        <a:bodyPr/>
        <a:lstStyle/>
        <a:p>
          <a:endParaRPr lang="en-US" sz="1600"/>
        </a:p>
      </dgm:t>
    </dgm:pt>
    <dgm:pt modelId="{2C5367E1-A174-4C4D-B1B3-B92E5032060C}">
      <dgm:prSet phldrT="[Text]" custT="1"/>
      <dgm:spPr/>
      <dgm:t>
        <a:bodyPr anchor="ctr"/>
        <a:lstStyle/>
        <a:p>
          <a:r>
            <a:rPr lang="en-US" sz="1600" dirty="0" err="1" smtClean="0"/>
            <a:t>Lulusan</a:t>
          </a:r>
          <a:r>
            <a:rPr lang="en-US" sz="1600" dirty="0" smtClean="0"/>
            <a:t> </a:t>
          </a:r>
          <a:r>
            <a:rPr lang="en-US" sz="1600" dirty="0" err="1" smtClean="0"/>
            <a:t>sesuai</a:t>
          </a:r>
          <a:r>
            <a:rPr lang="en-US" sz="1600" dirty="0" smtClean="0"/>
            <a:t> CP</a:t>
          </a:r>
          <a:endParaRPr lang="en-US" sz="1600" dirty="0"/>
        </a:p>
      </dgm:t>
    </dgm:pt>
    <dgm:pt modelId="{DA8DF61F-0AE5-4DB0-99C8-96FE67171F5F}" type="parTrans" cxnId="{D3020DF2-2B50-4BFB-B4FD-72B81F84B79F}">
      <dgm:prSet/>
      <dgm:spPr/>
      <dgm:t>
        <a:bodyPr/>
        <a:lstStyle/>
        <a:p>
          <a:endParaRPr lang="en-US" sz="1600"/>
        </a:p>
      </dgm:t>
    </dgm:pt>
    <dgm:pt modelId="{E920DC26-7247-4AD2-8B13-F43E85C524D8}" type="sibTrans" cxnId="{D3020DF2-2B50-4BFB-B4FD-72B81F84B79F}">
      <dgm:prSet/>
      <dgm:spPr/>
      <dgm:t>
        <a:bodyPr/>
        <a:lstStyle/>
        <a:p>
          <a:endParaRPr lang="en-US" sz="1600"/>
        </a:p>
      </dgm:t>
    </dgm:pt>
    <dgm:pt modelId="{7E122213-0F8E-41A3-AE9A-C58FC390C6F9}">
      <dgm:prSet phldrT="[Text]" custT="1"/>
      <dgm:spPr/>
      <dgm:t>
        <a:bodyPr/>
        <a:lstStyle/>
        <a:p>
          <a:r>
            <a:rPr lang="en-US" sz="1600" dirty="0" err="1" smtClean="0"/>
            <a:t>Kurikulum</a:t>
          </a:r>
          <a:r>
            <a:rPr lang="en-US" sz="1600" dirty="0" smtClean="0"/>
            <a:t> </a:t>
          </a:r>
          <a:r>
            <a:rPr lang="en-US" sz="1600" dirty="0" err="1" smtClean="0"/>
            <a:t>sesuai</a:t>
          </a:r>
          <a:r>
            <a:rPr lang="en-US" sz="1600" dirty="0" smtClean="0"/>
            <a:t> CP</a:t>
          </a:r>
          <a:endParaRPr lang="en-US" sz="1600" dirty="0"/>
        </a:p>
      </dgm:t>
    </dgm:pt>
    <dgm:pt modelId="{37A7CE11-0A5F-49C4-A7CF-87F7F2A3DD67}" type="parTrans" cxnId="{5451464F-5859-4716-8878-444F2D624B2C}">
      <dgm:prSet/>
      <dgm:spPr/>
      <dgm:t>
        <a:bodyPr/>
        <a:lstStyle/>
        <a:p>
          <a:endParaRPr lang="en-US" sz="1600"/>
        </a:p>
      </dgm:t>
    </dgm:pt>
    <dgm:pt modelId="{0308AE0A-F016-455D-87E1-67DD4043AB81}" type="sibTrans" cxnId="{5451464F-5859-4716-8878-444F2D624B2C}">
      <dgm:prSet/>
      <dgm:spPr/>
      <dgm:t>
        <a:bodyPr/>
        <a:lstStyle/>
        <a:p>
          <a:endParaRPr lang="en-US" sz="1600"/>
        </a:p>
      </dgm:t>
    </dgm:pt>
    <dgm:pt modelId="{DC7A3EC0-3010-42A2-92DD-BD74F1095D1F}">
      <dgm:prSet phldrT="[Text]" custT="1"/>
      <dgm:spPr/>
      <dgm:t>
        <a:bodyPr/>
        <a:lstStyle/>
        <a:p>
          <a:r>
            <a:rPr lang="en-US" sz="1600" dirty="0" err="1" smtClean="0"/>
            <a:t>Sapras</a:t>
          </a:r>
          <a:r>
            <a:rPr lang="en-US" sz="1600" dirty="0" smtClean="0"/>
            <a:t> </a:t>
          </a:r>
          <a:r>
            <a:rPr lang="en-US" sz="1600" dirty="0" err="1" smtClean="0"/>
            <a:t>mendukung</a:t>
          </a:r>
          <a:r>
            <a:rPr lang="en-US" sz="1600" dirty="0" smtClean="0"/>
            <a:t> CP</a:t>
          </a:r>
          <a:endParaRPr lang="en-US" sz="1600" dirty="0"/>
        </a:p>
      </dgm:t>
    </dgm:pt>
    <dgm:pt modelId="{606E83CB-83E1-4B41-93A0-E9B8F28ABAF5}" type="parTrans" cxnId="{314E1F09-16C1-4BC6-80EF-D0F5D1D7BE5D}">
      <dgm:prSet/>
      <dgm:spPr/>
      <dgm:t>
        <a:bodyPr/>
        <a:lstStyle/>
        <a:p>
          <a:endParaRPr lang="en-US" sz="1600"/>
        </a:p>
      </dgm:t>
    </dgm:pt>
    <dgm:pt modelId="{D6A016AA-7DBE-4869-B4AC-4CF6624A9EF4}" type="sibTrans" cxnId="{314E1F09-16C1-4BC6-80EF-D0F5D1D7BE5D}">
      <dgm:prSet/>
      <dgm:spPr/>
      <dgm:t>
        <a:bodyPr/>
        <a:lstStyle/>
        <a:p>
          <a:endParaRPr lang="en-US" sz="1600"/>
        </a:p>
      </dgm:t>
    </dgm:pt>
    <dgm:pt modelId="{0738B606-2683-4832-8CE0-5F7A08483328}">
      <dgm:prSet phldrT="[Text]" custT="1"/>
      <dgm:spPr/>
      <dgm:t>
        <a:bodyPr/>
        <a:lstStyle/>
        <a:p>
          <a:r>
            <a:rPr lang="en-US" sz="1600" dirty="0" err="1" smtClean="0"/>
            <a:t>Pembiayaan</a:t>
          </a:r>
          <a:r>
            <a:rPr lang="en-US" sz="1600" dirty="0" smtClean="0"/>
            <a:t> </a:t>
          </a:r>
          <a:r>
            <a:rPr lang="en-US" sz="1600" dirty="0" err="1" smtClean="0"/>
            <a:t>mendukung</a:t>
          </a:r>
          <a:r>
            <a:rPr lang="en-US" sz="1600" dirty="0" smtClean="0"/>
            <a:t> CP </a:t>
          </a:r>
          <a:r>
            <a:rPr lang="en-US" sz="1600" dirty="0" err="1" smtClean="0"/>
            <a:t>dan</a:t>
          </a:r>
          <a:r>
            <a:rPr lang="en-US" sz="1600" dirty="0" smtClean="0"/>
            <a:t> VMTS</a:t>
          </a:r>
          <a:endParaRPr lang="en-US" sz="1600" dirty="0"/>
        </a:p>
      </dgm:t>
    </dgm:pt>
    <dgm:pt modelId="{E7F5EF64-1025-460E-A92C-10CA70C5D64D}" type="parTrans" cxnId="{C3F7BFE6-C57B-441A-8540-6CA2E6D64735}">
      <dgm:prSet/>
      <dgm:spPr/>
      <dgm:t>
        <a:bodyPr/>
        <a:lstStyle/>
        <a:p>
          <a:endParaRPr lang="en-US" sz="1600"/>
        </a:p>
      </dgm:t>
    </dgm:pt>
    <dgm:pt modelId="{6118498E-32D7-4415-8B88-1D6B8857650C}" type="sibTrans" cxnId="{C3F7BFE6-C57B-441A-8540-6CA2E6D64735}">
      <dgm:prSet/>
      <dgm:spPr/>
      <dgm:t>
        <a:bodyPr/>
        <a:lstStyle/>
        <a:p>
          <a:endParaRPr lang="en-US" sz="1600"/>
        </a:p>
      </dgm:t>
    </dgm:pt>
    <dgm:pt modelId="{BF780D14-7836-4D0F-A120-FE530785B5A0}">
      <dgm:prSet phldrT="[Text]" custT="1"/>
      <dgm:spPr/>
      <dgm:t>
        <a:bodyPr anchor="ctr"/>
        <a:lstStyle/>
        <a:p>
          <a:r>
            <a:rPr lang="en-US" sz="1600" dirty="0" err="1" smtClean="0"/>
            <a:t>Kualitas</a:t>
          </a:r>
          <a:r>
            <a:rPr lang="en-US" sz="1600" dirty="0" smtClean="0"/>
            <a:t> PKM </a:t>
          </a:r>
          <a:r>
            <a:rPr lang="en-US" sz="1600" dirty="0" err="1" smtClean="0"/>
            <a:t>berorientasi</a:t>
          </a:r>
          <a:r>
            <a:rPr lang="en-US" sz="1600" dirty="0" smtClean="0"/>
            <a:t> VMTS</a:t>
          </a:r>
          <a:endParaRPr lang="en-US" sz="1600" dirty="0"/>
        </a:p>
      </dgm:t>
    </dgm:pt>
    <dgm:pt modelId="{3AE33D9A-8C29-435F-8CFD-973294655C13}" type="parTrans" cxnId="{2CDD9C05-E4C1-47BD-BD9D-FB166AFBB981}">
      <dgm:prSet/>
      <dgm:spPr/>
      <dgm:t>
        <a:bodyPr/>
        <a:lstStyle/>
        <a:p>
          <a:endParaRPr lang="en-US" sz="1600"/>
        </a:p>
      </dgm:t>
    </dgm:pt>
    <dgm:pt modelId="{981D00DA-DC18-4AF5-8ABD-94B6DA23FC33}" type="sibTrans" cxnId="{2CDD9C05-E4C1-47BD-BD9D-FB166AFBB981}">
      <dgm:prSet/>
      <dgm:spPr/>
      <dgm:t>
        <a:bodyPr/>
        <a:lstStyle/>
        <a:p>
          <a:endParaRPr lang="en-US" sz="1600"/>
        </a:p>
      </dgm:t>
    </dgm:pt>
    <dgm:pt modelId="{4A3E2970-D7A9-40F7-B79C-D1077F5D47B4}">
      <dgm:prSet phldrT="[Text]" custT="1"/>
      <dgm:spPr/>
      <dgm:t>
        <a:bodyPr anchor="ctr"/>
        <a:lstStyle/>
        <a:p>
          <a:r>
            <a:rPr lang="en-US" sz="1600" dirty="0" err="1" smtClean="0"/>
            <a:t>Budaya</a:t>
          </a:r>
          <a:r>
            <a:rPr lang="en-US" sz="1600" dirty="0" smtClean="0"/>
            <a:t> </a:t>
          </a:r>
          <a:r>
            <a:rPr lang="en-US" sz="1600" dirty="0" err="1" smtClean="0"/>
            <a:t>Mutu</a:t>
          </a:r>
          <a:r>
            <a:rPr lang="en-US" sz="1600" dirty="0" smtClean="0"/>
            <a:t> yang </a:t>
          </a:r>
          <a:r>
            <a:rPr lang="en-US" sz="1600" dirty="0" err="1" smtClean="0"/>
            <a:t>mendukung</a:t>
          </a:r>
          <a:r>
            <a:rPr lang="en-US" sz="1600" dirty="0" smtClean="0"/>
            <a:t> VMTS</a:t>
          </a:r>
          <a:endParaRPr lang="en-US" sz="1600" dirty="0"/>
        </a:p>
      </dgm:t>
    </dgm:pt>
    <dgm:pt modelId="{2990B513-7BB8-4B74-B5C2-DBC67DD0EA9E}" type="parTrans" cxnId="{B2FA5104-EC55-46E8-A337-E09D5E5F4D4D}">
      <dgm:prSet/>
      <dgm:spPr/>
      <dgm:t>
        <a:bodyPr/>
        <a:lstStyle/>
        <a:p>
          <a:endParaRPr lang="en-US" sz="1600"/>
        </a:p>
      </dgm:t>
    </dgm:pt>
    <dgm:pt modelId="{495E6F24-79A5-4BC1-A335-DC9F25BA0B32}" type="sibTrans" cxnId="{B2FA5104-EC55-46E8-A337-E09D5E5F4D4D}">
      <dgm:prSet/>
      <dgm:spPr/>
      <dgm:t>
        <a:bodyPr/>
        <a:lstStyle/>
        <a:p>
          <a:endParaRPr lang="en-US" sz="1600"/>
        </a:p>
      </dgm:t>
    </dgm:pt>
    <dgm:pt modelId="{AD61B8F0-ED36-4C4B-8A60-F230761E4AFA}">
      <dgm:prSet phldrT="[Text]" custT="1"/>
      <dgm:spPr/>
      <dgm:t>
        <a:bodyPr anchor="ctr"/>
        <a:lstStyle/>
        <a:p>
          <a:r>
            <a:rPr lang="en-US" sz="1600" dirty="0" err="1" smtClean="0"/>
            <a:t>Penelitian</a:t>
          </a:r>
          <a:r>
            <a:rPr lang="en-US" sz="1600" dirty="0" smtClean="0"/>
            <a:t>/</a:t>
          </a:r>
          <a:r>
            <a:rPr lang="en-US" sz="1600" dirty="0" err="1" smtClean="0"/>
            <a:t>Publikasi</a:t>
          </a:r>
          <a:r>
            <a:rPr lang="en-US" sz="1600" dirty="0" smtClean="0"/>
            <a:t> / </a:t>
          </a:r>
          <a:r>
            <a:rPr lang="en-US" sz="1600" dirty="0" err="1" smtClean="0"/>
            <a:t>Produk</a:t>
          </a:r>
          <a:r>
            <a:rPr lang="en-US" sz="1600" dirty="0" smtClean="0"/>
            <a:t>/ </a:t>
          </a:r>
          <a:r>
            <a:rPr lang="en-US" sz="1600" dirty="0" err="1" smtClean="0"/>
            <a:t>Teknologi</a:t>
          </a:r>
          <a:r>
            <a:rPr lang="en-US" sz="1600" dirty="0" smtClean="0"/>
            <a:t> </a:t>
          </a:r>
          <a:r>
            <a:rPr lang="en-US" sz="1600" dirty="0" err="1" smtClean="0"/>
            <a:t>sesuai</a:t>
          </a:r>
          <a:r>
            <a:rPr lang="en-US" sz="1600" dirty="0" smtClean="0"/>
            <a:t> VMTS</a:t>
          </a:r>
          <a:endParaRPr lang="en-US" sz="1600" dirty="0"/>
        </a:p>
      </dgm:t>
    </dgm:pt>
    <dgm:pt modelId="{718CB3B1-336E-402C-BE03-6F30B0470252}" type="parTrans" cxnId="{3EB76856-11F7-44FF-8004-07F14538CA3D}">
      <dgm:prSet/>
      <dgm:spPr/>
      <dgm:t>
        <a:bodyPr/>
        <a:lstStyle/>
        <a:p>
          <a:endParaRPr lang="en-US" sz="1600"/>
        </a:p>
      </dgm:t>
    </dgm:pt>
    <dgm:pt modelId="{6A14108C-EB15-495B-9BE0-F1DDDEFD9043}" type="sibTrans" cxnId="{3EB76856-11F7-44FF-8004-07F14538CA3D}">
      <dgm:prSet/>
      <dgm:spPr/>
      <dgm:t>
        <a:bodyPr/>
        <a:lstStyle/>
        <a:p>
          <a:endParaRPr lang="en-US" sz="1600"/>
        </a:p>
      </dgm:t>
    </dgm:pt>
    <dgm:pt modelId="{2FB87FCC-268C-4592-9350-BD1B2C7DA028}">
      <dgm:prSet phldrT="[Text]" custT="1"/>
      <dgm:spPr/>
      <dgm:t>
        <a:bodyPr anchor="ctr"/>
        <a:lstStyle/>
        <a:p>
          <a:r>
            <a:rPr lang="en-US" sz="1600" dirty="0" err="1" smtClean="0"/>
            <a:t>Manfaat</a:t>
          </a:r>
          <a:r>
            <a:rPr lang="en-US" sz="1600" dirty="0" smtClean="0"/>
            <a:t> </a:t>
          </a:r>
          <a:r>
            <a:rPr lang="en-US" sz="1600" dirty="0" err="1" smtClean="0"/>
            <a:t>pada</a:t>
          </a:r>
          <a:r>
            <a:rPr lang="en-US" sz="1600" dirty="0" smtClean="0"/>
            <a:t> </a:t>
          </a:r>
          <a:r>
            <a:rPr lang="en-US" sz="1600" dirty="0" err="1" smtClean="0"/>
            <a:t>masyarakat</a:t>
          </a:r>
          <a:r>
            <a:rPr lang="en-US" sz="1600" dirty="0" smtClean="0"/>
            <a:t> </a:t>
          </a:r>
          <a:r>
            <a:rPr lang="en-US" sz="1600" dirty="0" err="1" smtClean="0"/>
            <a:t>sesuai</a:t>
          </a:r>
          <a:r>
            <a:rPr lang="en-US" sz="1600" dirty="0" smtClean="0"/>
            <a:t> VMTS</a:t>
          </a:r>
          <a:endParaRPr lang="en-US" sz="1600" dirty="0"/>
        </a:p>
      </dgm:t>
    </dgm:pt>
    <dgm:pt modelId="{D520FD95-5B03-41E2-A22F-3AAF31D06103}" type="parTrans" cxnId="{1252FC2E-CA11-4EDD-81ED-D084F23A3BCF}">
      <dgm:prSet/>
      <dgm:spPr/>
      <dgm:t>
        <a:bodyPr/>
        <a:lstStyle/>
        <a:p>
          <a:endParaRPr lang="en-US" sz="1600"/>
        </a:p>
      </dgm:t>
    </dgm:pt>
    <dgm:pt modelId="{6D13C668-320E-413C-9CC4-06C43625EF5D}" type="sibTrans" cxnId="{1252FC2E-CA11-4EDD-81ED-D084F23A3BCF}">
      <dgm:prSet/>
      <dgm:spPr/>
      <dgm:t>
        <a:bodyPr/>
        <a:lstStyle/>
        <a:p>
          <a:endParaRPr lang="en-US" sz="1600"/>
        </a:p>
      </dgm:t>
    </dgm:pt>
    <dgm:pt modelId="{BF08C34C-5F4D-4F45-B5B9-1BFDD7484534}">
      <dgm:prSet phldrT="[Text]" custT="1"/>
      <dgm:spPr/>
      <dgm:t>
        <a:bodyPr/>
        <a:lstStyle/>
        <a:p>
          <a:r>
            <a:rPr lang="en-US" sz="1600" dirty="0" err="1" smtClean="0"/>
            <a:t>Mahasiswa</a:t>
          </a:r>
          <a:r>
            <a:rPr lang="en-US" sz="1600" dirty="0" smtClean="0"/>
            <a:t> yang </a:t>
          </a:r>
          <a:r>
            <a:rPr lang="en-US" sz="1600" dirty="0" err="1" smtClean="0"/>
            <a:t>mendukung</a:t>
          </a:r>
          <a:r>
            <a:rPr lang="en-US" sz="1600" dirty="0" smtClean="0"/>
            <a:t> CP</a:t>
          </a:r>
          <a:endParaRPr lang="en-US" sz="1600" dirty="0"/>
        </a:p>
      </dgm:t>
    </dgm:pt>
    <dgm:pt modelId="{40D8DAAC-DFBB-46B1-B918-12E23D36A44D}" type="parTrans" cxnId="{4F1939F2-B9AB-4AA7-B8EB-A1197B993E4E}">
      <dgm:prSet/>
      <dgm:spPr/>
      <dgm:t>
        <a:bodyPr/>
        <a:lstStyle/>
        <a:p>
          <a:endParaRPr lang="en-US" sz="1600"/>
        </a:p>
      </dgm:t>
    </dgm:pt>
    <dgm:pt modelId="{27C48659-406F-499A-8085-761B9A99FC55}" type="sibTrans" cxnId="{4F1939F2-B9AB-4AA7-B8EB-A1197B993E4E}">
      <dgm:prSet/>
      <dgm:spPr/>
      <dgm:t>
        <a:bodyPr/>
        <a:lstStyle/>
        <a:p>
          <a:endParaRPr lang="en-US" sz="1600"/>
        </a:p>
      </dgm:t>
    </dgm:pt>
    <dgm:pt modelId="{3552D2F1-D114-43F7-BE0A-202CE0E97280}">
      <dgm:prSet phldrT="[Text]" custT="1"/>
      <dgm:spPr/>
      <dgm:t>
        <a:bodyPr anchor="ctr"/>
        <a:lstStyle/>
        <a:p>
          <a:r>
            <a:rPr lang="en-US" sz="1600" dirty="0" err="1" smtClean="0"/>
            <a:t>Hilirisasi</a:t>
          </a:r>
          <a:r>
            <a:rPr lang="en-US" sz="1600" dirty="0" smtClean="0"/>
            <a:t> </a:t>
          </a:r>
          <a:r>
            <a:rPr lang="en-US" sz="1600" dirty="0" err="1" smtClean="0"/>
            <a:t>penelitian</a:t>
          </a:r>
          <a:r>
            <a:rPr lang="en-US" sz="1600" dirty="0" smtClean="0"/>
            <a:t>  </a:t>
          </a:r>
          <a:r>
            <a:rPr lang="en-US" sz="1600" dirty="0" err="1" smtClean="0"/>
            <a:t>pada</a:t>
          </a:r>
          <a:r>
            <a:rPr lang="en-US" sz="1600" dirty="0" smtClean="0"/>
            <a:t> </a:t>
          </a:r>
          <a:r>
            <a:rPr lang="en-US" sz="1600" dirty="0" err="1" smtClean="0"/>
            <a:t>masyarakat</a:t>
          </a:r>
          <a:r>
            <a:rPr lang="en-US" sz="1600" dirty="0" smtClean="0"/>
            <a:t> </a:t>
          </a:r>
          <a:r>
            <a:rPr lang="en-US" sz="1600" dirty="0" err="1" smtClean="0"/>
            <a:t>sesuai</a:t>
          </a:r>
          <a:r>
            <a:rPr lang="en-US" sz="1600" dirty="0" smtClean="0"/>
            <a:t> VMTS</a:t>
          </a:r>
          <a:endParaRPr lang="en-US" sz="1600" dirty="0"/>
        </a:p>
      </dgm:t>
    </dgm:pt>
    <dgm:pt modelId="{A1BCD02F-EE6C-456F-A02A-1ABA484253D0}" type="parTrans" cxnId="{E4467641-7641-4075-AFD3-2E4240ECA0E7}">
      <dgm:prSet/>
      <dgm:spPr/>
      <dgm:t>
        <a:bodyPr/>
        <a:lstStyle/>
        <a:p>
          <a:endParaRPr lang="en-US" sz="1600"/>
        </a:p>
      </dgm:t>
    </dgm:pt>
    <dgm:pt modelId="{EA62949E-94EA-483E-B150-A1190CBF5B4D}" type="sibTrans" cxnId="{E4467641-7641-4075-AFD3-2E4240ECA0E7}">
      <dgm:prSet/>
      <dgm:spPr/>
      <dgm:t>
        <a:bodyPr/>
        <a:lstStyle/>
        <a:p>
          <a:endParaRPr lang="en-US" sz="1600"/>
        </a:p>
      </dgm:t>
    </dgm:pt>
    <dgm:pt modelId="{0FB124BA-7E9F-4CD4-87CC-E4050524BDB5}">
      <dgm:prSet phldrT="[Text]" custT="1"/>
      <dgm:spPr/>
      <dgm:t>
        <a:bodyPr anchor="ctr"/>
        <a:lstStyle/>
        <a:p>
          <a:r>
            <a:rPr lang="en-US" sz="1600" dirty="0" err="1" smtClean="0"/>
            <a:t>Kemampuan</a:t>
          </a:r>
          <a:r>
            <a:rPr lang="en-US" sz="1600" dirty="0" smtClean="0"/>
            <a:t> </a:t>
          </a:r>
          <a:r>
            <a:rPr lang="en-US" sz="1600" dirty="0" err="1" smtClean="0"/>
            <a:t>Inovatif</a:t>
          </a:r>
          <a:r>
            <a:rPr lang="en-US" sz="1600" dirty="0" smtClean="0"/>
            <a:t> </a:t>
          </a:r>
          <a:r>
            <a:rPr lang="en-US" sz="1600" dirty="0" err="1" smtClean="0"/>
            <a:t>berorientasi</a:t>
          </a:r>
          <a:r>
            <a:rPr lang="en-US" sz="1600" dirty="0" smtClean="0"/>
            <a:t> VMTS</a:t>
          </a:r>
          <a:endParaRPr lang="en-US" sz="1600" dirty="0"/>
        </a:p>
      </dgm:t>
    </dgm:pt>
    <dgm:pt modelId="{DB4A860E-3005-4E45-91A9-E29980A23D0E}" type="parTrans" cxnId="{B2CE4EE1-5A18-452A-9D65-588C6967EDDA}">
      <dgm:prSet/>
      <dgm:spPr/>
      <dgm:t>
        <a:bodyPr/>
        <a:lstStyle/>
        <a:p>
          <a:endParaRPr lang="en-US" sz="1600"/>
        </a:p>
      </dgm:t>
    </dgm:pt>
    <dgm:pt modelId="{9B4F4A5B-E116-435B-B00F-289A6A13978F}" type="sibTrans" cxnId="{B2CE4EE1-5A18-452A-9D65-588C6967EDDA}">
      <dgm:prSet/>
      <dgm:spPr/>
      <dgm:t>
        <a:bodyPr/>
        <a:lstStyle/>
        <a:p>
          <a:endParaRPr lang="en-US" sz="1600"/>
        </a:p>
      </dgm:t>
    </dgm:pt>
    <dgm:pt modelId="{81D7CB73-4114-4D01-85DF-D17D54366FFF}" type="pres">
      <dgm:prSet presAssocID="{80DCAC52-7A6D-4602-BE74-C84E65BAAC83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C685CDF0-BF5A-4C8D-BBF6-DCC16F184ABB}" type="pres">
      <dgm:prSet presAssocID="{F9D97535-677C-426A-9864-F9C29366F3EB}" presName="composite" presStyleCnt="0"/>
      <dgm:spPr/>
    </dgm:pt>
    <dgm:pt modelId="{DBB3ADB2-0E97-414E-8408-6722AC2123E7}" type="pres">
      <dgm:prSet presAssocID="{F9D97535-677C-426A-9864-F9C29366F3EB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736BA2-BAF5-47EA-B7C2-AAFA2BBD2EE9}" type="pres">
      <dgm:prSet presAssocID="{F9D97535-677C-426A-9864-F9C29366F3EB}" presName="parSh" presStyleLbl="node1" presStyleIdx="0" presStyleCnt="3" custScaleX="112077" custLinFactNeighborX="-12126"/>
      <dgm:spPr/>
      <dgm:t>
        <a:bodyPr/>
        <a:lstStyle/>
        <a:p>
          <a:endParaRPr lang="en-US"/>
        </a:p>
      </dgm:t>
    </dgm:pt>
    <dgm:pt modelId="{B0710492-8EA9-4A02-99F7-4DA97AC3A880}" type="pres">
      <dgm:prSet presAssocID="{F9D97535-677C-426A-9864-F9C29366F3EB}" presName="desTx" presStyleLbl="fgAcc1" presStyleIdx="0" presStyleCnt="3" custScaleX="164331" custScaleY="9338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E5F39C-C14D-4875-984B-88394235874D}" type="pres">
      <dgm:prSet presAssocID="{03985A42-D325-4120-B67A-96D39671DEE6}" presName="sibTrans" presStyleLbl="sibTrans2D1" presStyleIdx="0" presStyleCnt="2" custAng="59401"/>
      <dgm:spPr/>
      <dgm:t>
        <a:bodyPr/>
        <a:lstStyle/>
        <a:p>
          <a:endParaRPr lang="id-ID"/>
        </a:p>
      </dgm:t>
    </dgm:pt>
    <dgm:pt modelId="{AD4FCADE-ACF8-4C65-B621-305A013D1056}" type="pres">
      <dgm:prSet presAssocID="{03985A42-D325-4120-B67A-96D39671DEE6}" presName="connTx" presStyleLbl="sibTrans2D1" presStyleIdx="0" presStyleCnt="2"/>
      <dgm:spPr/>
      <dgm:t>
        <a:bodyPr/>
        <a:lstStyle/>
        <a:p>
          <a:endParaRPr lang="id-ID"/>
        </a:p>
      </dgm:t>
    </dgm:pt>
    <dgm:pt modelId="{04095010-C92D-4461-9CEF-83B9CE37F55E}" type="pres">
      <dgm:prSet presAssocID="{52C06C7B-DE37-4825-B5C8-F7751C007D28}" presName="composite" presStyleCnt="0"/>
      <dgm:spPr/>
    </dgm:pt>
    <dgm:pt modelId="{A91D2040-468A-4D92-9D66-2E9F33B3D8BB}" type="pres">
      <dgm:prSet presAssocID="{52C06C7B-DE37-4825-B5C8-F7751C007D28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D7C9E0-749B-457B-AFF5-591A6DF1ACE5}" type="pres">
      <dgm:prSet presAssocID="{52C06C7B-DE37-4825-B5C8-F7751C007D28}" presName="parSh" presStyleLbl="node1" presStyleIdx="1" presStyleCnt="3" custScaleX="112077" custLinFactNeighborX="-4586"/>
      <dgm:spPr/>
      <dgm:t>
        <a:bodyPr/>
        <a:lstStyle/>
        <a:p>
          <a:endParaRPr lang="en-US"/>
        </a:p>
      </dgm:t>
    </dgm:pt>
    <dgm:pt modelId="{6FD3D317-8E22-407F-A6A1-52E65B615B48}" type="pres">
      <dgm:prSet presAssocID="{52C06C7B-DE37-4825-B5C8-F7751C007D28}" presName="desTx" presStyleLbl="fgAcc1" presStyleIdx="1" presStyleCnt="3" custScaleX="1645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B2FC7A-39D4-4C53-A1D1-588DF47AFC9D}" type="pres">
      <dgm:prSet presAssocID="{CF2C2DCF-18FB-4DC2-83AE-DB260795E115}" presName="sibTrans" presStyleLbl="sibTrans2D1" presStyleIdx="1" presStyleCnt="2" custAng="0"/>
      <dgm:spPr/>
      <dgm:t>
        <a:bodyPr/>
        <a:lstStyle/>
        <a:p>
          <a:endParaRPr lang="id-ID"/>
        </a:p>
      </dgm:t>
    </dgm:pt>
    <dgm:pt modelId="{407E43FA-9BD3-4E52-A463-72C06A86FE9C}" type="pres">
      <dgm:prSet presAssocID="{CF2C2DCF-18FB-4DC2-83AE-DB260795E115}" presName="connTx" presStyleLbl="sibTrans2D1" presStyleIdx="1" presStyleCnt="2"/>
      <dgm:spPr/>
      <dgm:t>
        <a:bodyPr/>
        <a:lstStyle/>
        <a:p>
          <a:endParaRPr lang="id-ID"/>
        </a:p>
      </dgm:t>
    </dgm:pt>
    <dgm:pt modelId="{1948C4EA-B21A-4A48-88BA-D24C02CB9B19}" type="pres">
      <dgm:prSet presAssocID="{EFEA65DA-F4C7-4E33-9D70-F3F2E1B9A6A5}" presName="composite" presStyleCnt="0"/>
      <dgm:spPr/>
    </dgm:pt>
    <dgm:pt modelId="{E7CE27B9-B94D-4402-B113-B6F960BEDF1A}" type="pres">
      <dgm:prSet presAssocID="{EFEA65DA-F4C7-4E33-9D70-F3F2E1B9A6A5}" presName="par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8B36F2-C268-4F3B-A7A2-CF731B5DB67A}" type="pres">
      <dgm:prSet presAssocID="{EFEA65DA-F4C7-4E33-9D70-F3F2E1B9A6A5}" presName="parSh" presStyleLbl="node1" presStyleIdx="2" presStyleCnt="3" custScaleX="121871" custLinFactNeighborX="14453"/>
      <dgm:spPr/>
      <dgm:t>
        <a:bodyPr/>
        <a:lstStyle/>
        <a:p>
          <a:endParaRPr lang="en-US"/>
        </a:p>
      </dgm:t>
    </dgm:pt>
    <dgm:pt modelId="{CD8D65BA-618B-40A2-BCF1-67F82509EE3A}" type="pres">
      <dgm:prSet presAssocID="{EFEA65DA-F4C7-4E33-9D70-F3F2E1B9A6A5}" presName="desTx" presStyleLbl="fgAcc1" presStyleIdx="2" presStyleCnt="3" custScaleX="138322" custLinFactNeighborY="-85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B0179A0-627F-441E-BC3D-325A44C0FF41}" type="presOf" srcId="{68002ABE-4214-4F26-9903-614EECF8ECBA}" destId="{B0710492-8EA9-4A02-99F7-4DA97AC3A880}" srcOrd="0" destOrd="2" presId="urn:microsoft.com/office/officeart/2005/8/layout/process3"/>
    <dgm:cxn modelId="{B2FA5104-EC55-46E8-A337-E09D5E5F4D4D}" srcId="{52C06C7B-DE37-4825-B5C8-F7751C007D28}" destId="{4A3E2970-D7A9-40F7-B79C-D1077F5D47B4}" srcOrd="4" destOrd="0" parTransId="{2990B513-7BB8-4B74-B5C2-DBC67DD0EA9E}" sibTransId="{495E6F24-79A5-4BC1-A335-DC9F25BA0B32}"/>
    <dgm:cxn modelId="{8F42B765-EC97-4ABC-A5CB-33C3A6D27B1A}" type="presOf" srcId="{4A3E2970-D7A9-40F7-B79C-D1077F5D47B4}" destId="{6FD3D317-8E22-407F-A6A1-52E65B615B48}" srcOrd="0" destOrd="4" presId="urn:microsoft.com/office/officeart/2005/8/layout/process3"/>
    <dgm:cxn modelId="{5451464F-5859-4716-8878-444F2D624B2C}" srcId="{F9D97535-677C-426A-9864-F9C29366F3EB}" destId="{7E122213-0F8E-41A3-AE9A-C58FC390C6F9}" srcOrd="3" destOrd="0" parTransId="{37A7CE11-0A5F-49C4-A7CF-87F7F2A3DD67}" sibTransId="{0308AE0A-F016-455D-87E1-67DD4043AB81}"/>
    <dgm:cxn modelId="{EEF1AD18-BBDB-4778-A7D3-32866D2E8CBB}" type="presOf" srcId="{CF2C2DCF-18FB-4DC2-83AE-DB260795E115}" destId="{407E43FA-9BD3-4E52-A463-72C06A86FE9C}" srcOrd="1" destOrd="0" presId="urn:microsoft.com/office/officeart/2005/8/layout/process3"/>
    <dgm:cxn modelId="{3DCD6782-3EA8-4342-AFA7-47B7390ED223}" type="presOf" srcId="{2FB87FCC-268C-4592-9350-BD1B2C7DA028}" destId="{CD8D65BA-618B-40A2-BCF1-67F82509EE3A}" srcOrd="0" destOrd="3" presId="urn:microsoft.com/office/officeart/2005/8/layout/process3"/>
    <dgm:cxn modelId="{3EB76856-11F7-44FF-8004-07F14538CA3D}" srcId="{EFEA65DA-F4C7-4E33-9D70-F3F2E1B9A6A5}" destId="{AD61B8F0-ED36-4C4B-8A60-F230761E4AFA}" srcOrd="1" destOrd="0" parTransId="{718CB3B1-336E-402C-BE03-6F30B0470252}" sibTransId="{6A14108C-EB15-495B-9BE0-F1DDDEFD9043}"/>
    <dgm:cxn modelId="{D3020DF2-2B50-4BFB-B4FD-72B81F84B79F}" srcId="{EFEA65DA-F4C7-4E33-9D70-F3F2E1B9A6A5}" destId="{2C5367E1-A174-4C4D-B1B3-B92E5032060C}" srcOrd="0" destOrd="0" parTransId="{DA8DF61F-0AE5-4DB0-99C8-96FE67171F5F}" sibTransId="{E920DC26-7247-4AD2-8B13-F43E85C524D8}"/>
    <dgm:cxn modelId="{093C0BCB-D9FB-498F-8943-F2D63EB91BB9}" srcId="{52C06C7B-DE37-4825-B5C8-F7751C007D28}" destId="{8F8B6538-A14D-48DD-80E1-9F8460DD33D3}" srcOrd="1" destOrd="0" parTransId="{759E6067-8D76-4E52-9F64-6822FD754491}" sibTransId="{D093DA0D-74F3-4FAF-B2B3-8392CD35F73C}"/>
    <dgm:cxn modelId="{D347B42D-FD2F-430D-8258-7E925AF77624}" type="presOf" srcId="{F9D97535-677C-426A-9864-F9C29366F3EB}" destId="{DBB3ADB2-0E97-414E-8408-6722AC2123E7}" srcOrd="0" destOrd="0" presId="urn:microsoft.com/office/officeart/2005/8/layout/process3"/>
    <dgm:cxn modelId="{EA3EEBCF-6DC6-4D70-8AFB-8971B137E4BD}" type="presOf" srcId="{CF2C2DCF-18FB-4DC2-83AE-DB260795E115}" destId="{73B2FC7A-39D4-4C53-A1D1-588DF47AFC9D}" srcOrd="0" destOrd="0" presId="urn:microsoft.com/office/officeart/2005/8/layout/process3"/>
    <dgm:cxn modelId="{DD11F6D3-A30B-43F1-AFDF-307B6293C928}" type="presOf" srcId="{80DCAC52-7A6D-4602-BE74-C84E65BAAC83}" destId="{81D7CB73-4114-4D01-85DF-D17D54366FFF}" srcOrd="0" destOrd="0" presId="urn:microsoft.com/office/officeart/2005/8/layout/process3"/>
    <dgm:cxn modelId="{0984E130-C43B-41C8-8259-0A69AA2BFC21}" type="presOf" srcId="{3552D2F1-D114-43F7-BE0A-202CE0E97280}" destId="{CD8D65BA-618B-40A2-BCF1-67F82509EE3A}" srcOrd="0" destOrd="2" presId="urn:microsoft.com/office/officeart/2005/8/layout/process3"/>
    <dgm:cxn modelId="{8CA05F50-9DDA-4983-BC53-EE144E3D30F9}" type="presOf" srcId="{7E122213-0F8E-41A3-AE9A-C58FC390C6F9}" destId="{B0710492-8EA9-4A02-99F7-4DA97AC3A880}" srcOrd="0" destOrd="3" presId="urn:microsoft.com/office/officeart/2005/8/layout/process3"/>
    <dgm:cxn modelId="{62361662-9A2D-407B-AA58-5A4F8CBB54B8}" type="presOf" srcId="{03985A42-D325-4120-B67A-96D39671DEE6}" destId="{AD4FCADE-ACF8-4C65-B621-305A013D1056}" srcOrd="1" destOrd="0" presId="urn:microsoft.com/office/officeart/2005/8/layout/process3"/>
    <dgm:cxn modelId="{2E0FBA89-9DD2-43A4-B94C-1CF9F21CC2FD}" type="presOf" srcId="{5FEBF9B5-376B-4D38-8959-A697371F291E}" destId="{6FD3D317-8E22-407F-A6A1-52E65B615B48}" srcOrd="0" destOrd="0" presId="urn:microsoft.com/office/officeart/2005/8/layout/process3"/>
    <dgm:cxn modelId="{2CDD9C05-E4C1-47BD-BD9D-FB166AFBB981}" srcId="{52C06C7B-DE37-4825-B5C8-F7751C007D28}" destId="{BF780D14-7836-4D0F-A120-FE530785B5A0}" srcOrd="2" destOrd="0" parTransId="{3AE33D9A-8C29-435F-8CFD-973294655C13}" sibTransId="{981D00DA-DC18-4AF5-8ABD-94B6DA23FC33}"/>
    <dgm:cxn modelId="{D1B26256-137B-4FFC-9D06-3C748788DCA8}" type="presOf" srcId="{52C06C7B-DE37-4825-B5C8-F7751C007D28}" destId="{93D7C9E0-749B-457B-AFF5-591A6DF1ACE5}" srcOrd="1" destOrd="0" presId="urn:microsoft.com/office/officeart/2005/8/layout/process3"/>
    <dgm:cxn modelId="{B2CE4EE1-5A18-452A-9D65-588C6967EDDA}" srcId="{52C06C7B-DE37-4825-B5C8-F7751C007D28}" destId="{0FB124BA-7E9F-4CD4-87CC-E4050524BDB5}" srcOrd="3" destOrd="0" parTransId="{DB4A860E-3005-4E45-91A9-E29980A23D0E}" sibTransId="{9B4F4A5B-E116-435B-B00F-289A6A13978F}"/>
    <dgm:cxn modelId="{A54C8075-B6F8-4994-8428-6A17895735E9}" type="presOf" srcId="{EFEA65DA-F4C7-4E33-9D70-F3F2E1B9A6A5}" destId="{E7CE27B9-B94D-4402-B113-B6F960BEDF1A}" srcOrd="0" destOrd="0" presId="urn:microsoft.com/office/officeart/2005/8/layout/process3"/>
    <dgm:cxn modelId="{869A26B6-BE81-41A8-88A5-CF4A396020E6}" srcId="{80DCAC52-7A6D-4602-BE74-C84E65BAAC83}" destId="{F9D97535-677C-426A-9864-F9C29366F3EB}" srcOrd="0" destOrd="0" parTransId="{47DCA368-4C7D-4477-8022-838546258448}" sibTransId="{03985A42-D325-4120-B67A-96D39671DEE6}"/>
    <dgm:cxn modelId="{05CF1F62-847F-40BE-B6DF-0E2C8D87DF26}" srcId="{80DCAC52-7A6D-4602-BE74-C84E65BAAC83}" destId="{52C06C7B-DE37-4825-B5C8-F7751C007D28}" srcOrd="1" destOrd="0" parTransId="{17693FB0-AC83-4103-9838-AD04F471E009}" sibTransId="{CF2C2DCF-18FB-4DC2-83AE-DB260795E115}"/>
    <dgm:cxn modelId="{D4F87567-7D67-40F9-9264-C59E4B9F0DFB}" type="presOf" srcId="{0738B606-2683-4832-8CE0-5F7A08483328}" destId="{B0710492-8EA9-4A02-99F7-4DA97AC3A880}" srcOrd="0" destOrd="5" presId="urn:microsoft.com/office/officeart/2005/8/layout/process3"/>
    <dgm:cxn modelId="{314E1F09-16C1-4BC6-80EF-D0F5D1D7BE5D}" srcId="{F9D97535-677C-426A-9864-F9C29366F3EB}" destId="{DC7A3EC0-3010-42A2-92DD-BD74F1095D1F}" srcOrd="4" destOrd="0" parTransId="{606E83CB-83E1-4B41-93A0-E9B8F28ABAF5}" sibTransId="{D6A016AA-7DBE-4869-B4AC-4CF6624A9EF4}"/>
    <dgm:cxn modelId="{7E7F1CFF-F5D9-436C-A9D4-E20E78990899}" type="presOf" srcId="{0FB124BA-7E9F-4CD4-87CC-E4050524BDB5}" destId="{6FD3D317-8E22-407F-A6A1-52E65B615B48}" srcOrd="0" destOrd="3" presId="urn:microsoft.com/office/officeart/2005/8/layout/process3"/>
    <dgm:cxn modelId="{464BEE36-826E-4953-8ED7-697FF54B2225}" type="presOf" srcId="{BF08C34C-5F4D-4F45-B5B9-1BFDD7484534}" destId="{B0710492-8EA9-4A02-99F7-4DA97AC3A880}" srcOrd="0" destOrd="1" presId="urn:microsoft.com/office/officeart/2005/8/layout/process3"/>
    <dgm:cxn modelId="{540E4B91-8EA5-4694-9F67-ADCA9E2041C8}" type="presOf" srcId="{BF780D14-7836-4D0F-A120-FE530785B5A0}" destId="{6FD3D317-8E22-407F-A6A1-52E65B615B48}" srcOrd="0" destOrd="2" presId="urn:microsoft.com/office/officeart/2005/8/layout/process3"/>
    <dgm:cxn modelId="{64706C90-3BBD-487C-AB3F-52D4B8D87F63}" type="presOf" srcId="{03985A42-D325-4120-B67A-96D39671DEE6}" destId="{F1E5F39C-C14D-4875-984B-88394235874D}" srcOrd="0" destOrd="0" presId="urn:microsoft.com/office/officeart/2005/8/layout/process3"/>
    <dgm:cxn modelId="{FF40B50D-9C09-468F-A0DE-7134FCEAC1E3}" srcId="{52C06C7B-DE37-4825-B5C8-F7751C007D28}" destId="{5FEBF9B5-376B-4D38-8959-A697371F291E}" srcOrd="0" destOrd="0" parTransId="{0C55AAD2-445F-47BC-9573-E322ABB2C396}" sibTransId="{D71D4AC4-665D-4592-B02A-6E55FE5E5997}"/>
    <dgm:cxn modelId="{04894C30-98F2-424B-ACB5-981F79ABD273}" srcId="{F9D97535-677C-426A-9864-F9C29366F3EB}" destId="{284C46C6-79C7-4AB5-9F82-3EE20714334D}" srcOrd="0" destOrd="0" parTransId="{A6772D5D-8348-4B93-A943-24380BB36912}" sibTransId="{AF7CE2AD-7E5C-4019-BCD7-F4D9A2E28379}"/>
    <dgm:cxn modelId="{F34D80BC-FF9E-40A4-A34C-2C8B9217425A}" type="presOf" srcId="{AD61B8F0-ED36-4C4B-8A60-F230761E4AFA}" destId="{CD8D65BA-618B-40A2-BCF1-67F82509EE3A}" srcOrd="0" destOrd="1" presId="urn:microsoft.com/office/officeart/2005/8/layout/process3"/>
    <dgm:cxn modelId="{665D0068-6979-4A00-AD74-50FA6D68D301}" type="presOf" srcId="{8F8B6538-A14D-48DD-80E1-9F8460DD33D3}" destId="{6FD3D317-8E22-407F-A6A1-52E65B615B48}" srcOrd="0" destOrd="1" presId="urn:microsoft.com/office/officeart/2005/8/layout/process3"/>
    <dgm:cxn modelId="{4F1939F2-B9AB-4AA7-B8EB-A1197B993E4E}" srcId="{F9D97535-677C-426A-9864-F9C29366F3EB}" destId="{BF08C34C-5F4D-4F45-B5B9-1BFDD7484534}" srcOrd="1" destOrd="0" parTransId="{40D8DAAC-DFBB-46B1-B918-12E23D36A44D}" sibTransId="{27C48659-406F-499A-8085-761B9A99FC55}"/>
    <dgm:cxn modelId="{A55763D0-4D49-41FB-8203-551A6427CFD0}" type="presOf" srcId="{284C46C6-79C7-4AB5-9F82-3EE20714334D}" destId="{B0710492-8EA9-4A02-99F7-4DA97AC3A880}" srcOrd="0" destOrd="0" presId="urn:microsoft.com/office/officeart/2005/8/layout/process3"/>
    <dgm:cxn modelId="{1252FC2E-CA11-4EDD-81ED-D084F23A3BCF}" srcId="{EFEA65DA-F4C7-4E33-9D70-F3F2E1B9A6A5}" destId="{2FB87FCC-268C-4592-9350-BD1B2C7DA028}" srcOrd="3" destOrd="0" parTransId="{D520FD95-5B03-41E2-A22F-3AAF31D06103}" sibTransId="{6D13C668-320E-413C-9CC4-06C43625EF5D}"/>
    <dgm:cxn modelId="{D4E4A49F-2483-4A7F-B19F-6B31804A5F1F}" type="presOf" srcId="{EFEA65DA-F4C7-4E33-9D70-F3F2E1B9A6A5}" destId="{138B36F2-C268-4F3B-A7A2-CF731B5DB67A}" srcOrd="1" destOrd="0" presId="urn:microsoft.com/office/officeart/2005/8/layout/process3"/>
    <dgm:cxn modelId="{0755C0FF-DCC2-4152-9323-C2245D16F216}" type="presOf" srcId="{DC7A3EC0-3010-42A2-92DD-BD74F1095D1F}" destId="{B0710492-8EA9-4A02-99F7-4DA97AC3A880}" srcOrd="0" destOrd="4" presId="urn:microsoft.com/office/officeart/2005/8/layout/process3"/>
    <dgm:cxn modelId="{C3F7BFE6-C57B-441A-8540-6CA2E6D64735}" srcId="{F9D97535-677C-426A-9864-F9C29366F3EB}" destId="{0738B606-2683-4832-8CE0-5F7A08483328}" srcOrd="5" destOrd="0" parTransId="{E7F5EF64-1025-460E-A92C-10CA70C5D64D}" sibTransId="{6118498E-32D7-4415-8B88-1D6B8857650C}"/>
    <dgm:cxn modelId="{A1A05A09-5D32-4C30-B781-C8915DA61BCC}" srcId="{80DCAC52-7A6D-4602-BE74-C84E65BAAC83}" destId="{EFEA65DA-F4C7-4E33-9D70-F3F2E1B9A6A5}" srcOrd="2" destOrd="0" parTransId="{9B0AE618-7BFC-45C3-A8B6-7EC91477C51B}" sibTransId="{C75A48B4-B09A-46A8-A8A3-2E5FC9CEC8F2}"/>
    <dgm:cxn modelId="{DEF72541-6709-456B-8C80-6FDA9FA736DF}" type="presOf" srcId="{F9D97535-677C-426A-9864-F9C29366F3EB}" destId="{A0736BA2-BAF5-47EA-B7C2-AAFA2BBD2EE9}" srcOrd="1" destOrd="0" presId="urn:microsoft.com/office/officeart/2005/8/layout/process3"/>
    <dgm:cxn modelId="{E4467641-7641-4075-AFD3-2E4240ECA0E7}" srcId="{EFEA65DA-F4C7-4E33-9D70-F3F2E1B9A6A5}" destId="{3552D2F1-D114-43F7-BE0A-202CE0E97280}" srcOrd="2" destOrd="0" parTransId="{A1BCD02F-EE6C-456F-A02A-1ABA484253D0}" sibTransId="{EA62949E-94EA-483E-B150-A1190CBF5B4D}"/>
    <dgm:cxn modelId="{A846B676-C176-444D-9401-5BB93BA4E169}" type="presOf" srcId="{52C06C7B-DE37-4825-B5C8-F7751C007D28}" destId="{A91D2040-468A-4D92-9D66-2E9F33B3D8BB}" srcOrd="0" destOrd="0" presId="urn:microsoft.com/office/officeart/2005/8/layout/process3"/>
    <dgm:cxn modelId="{55589555-A010-45E7-A50C-FD251303D73C}" type="presOf" srcId="{2C5367E1-A174-4C4D-B1B3-B92E5032060C}" destId="{CD8D65BA-618B-40A2-BCF1-67F82509EE3A}" srcOrd="0" destOrd="0" presId="urn:microsoft.com/office/officeart/2005/8/layout/process3"/>
    <dgm:cxn modelId="{4FCC2980-C6C7-4432-9285-8AEDCFD613A1}" srcId="{F9D97535-677C-426A-9864-F9C29366F3EB}" destId="{68002ABE-4214-4F26-9903-614EECF8ECBA}" srcOrd="2" destOrd="0" parTransId="{C40BFCE0-4F5D-4890-B7E7-0990C6E86C8F}" sibTransId="{902AFDB5-9171-4974-9EC0-43DF76B55AFA}"/>
    <dgm:cxn modelId="{38488FEE-E7C2-45EE-A4A2-E0BFED054DB0}" type="presParOf" srcId="{81D7CB73-4114-4D01-85DF-D17D54366FFF}" destId="{C685CDF0-BF5A-4C8D-BBF6-DCC16F184ABB}" srcOrd="0" destOrd="0" presId="urn:microsoft.com/office/officeart/2005/8/layout/process3"/>
    <dgm:cxn modelId="{BAC7AE81-4C9A-41A7-89CE-80FB0BE1AAB4}" type="presParOf" srcId="{C685CDF0-BF5A-4C8D-BBF6-DCC16F184ABB}" destId="{DBB3ADB2-0E97-414E-8408-6722AC2123E7}" srcOrd="0" destOrd="0" presId="urn:microsoft.com/office/officeart/2005/8/layout/process3"/>
    <dgm:cxn modelId="{1B09504C-6AA2-472D-BAB9-CC4C223D8070}" type="presParOf" srcId="{C685CDF0-BF5A-4C8D-BBF6-DCC16F184ABB}" destId="{A0736BA2-BAF5-47EA-B7C2-AAFA2BBD2EE9}" srcOrd="1" destOrd="0" presId="urn:microsoft.com/office/officeart/2005/8/layout/process3"/>
    <dgm:cxn modelId="{94AD956E-1F56-4B14-AB18-EC73F66E374A}" type="presParOf" srcId="{C685CDF0-BF5A-4C8D-BBF6-DCC16F184ABB}" destId="{B0710492-8EA9-4A02-99F7-4DA97AC3A880}" srcOrd="2" destOrd="0" presId="urn:microsoft.com/office/officeart/2005/8/layout/process3"/>
    <dgm:cxn modelId="{962DB42E-D45B-475C-9147-12A76FB720AA}" type="presParOf" srcId="{81D7CB73-4114-4D01-85DF-D17D54366FFF}" destId="{F1E5F39C-C14D-4875-984B-88394235874D}" srcOrd="1" destOrd="0" presId="urn:microsoft.com/office/officeart/2005/8/layout/process3"/>
    <dgm:cxn modelId="{3A83D3FF-0DE7-4669-86B2-B2FBABFAD4E1}" type="presParOf" srcId="{F1E5F39C-C14D-4875-984B-88394235874D}" destId="{AD4FCADE-ACF8-4C65-B621-305A013D1056}" srcOrd="0" destOrd="0" presId="urn:microsoft.com/office/officeart/2005/8/layout/process3"/>
    <dgm:cxn modelId="{CC4C2D74-4320-4C27-BAFB-B07A6455AAE2}" type="presParOf" srcId="{81D7CB73-4114-4D01-85DF-D17D54366FFF}" destId="{04095010-C92D-4461-9CEF-83B9CE37F55E}" srcOrd="2" destOrd="0" presId="urn:microsoft.com/office/officeart/2005/8/layout/process3"/>
    <dgm:cxn modelId="{FFED91C5-1E5F-4302-BE80-CBE0A2ABC25A}" type="presParOf" srcId="{04095010-C92D-4461-9CEF-83B9CE37F55E}" destId="{A91D2040-468A-4D92-9D66-2E9F33B3D8BB}" srcOrd="0" destOrd="0" presId="urn:microsoft.com/office/officeart/2005/8/layout/process3"/>
    <dgm:cxn modelId="{4BB9B647-41DB-4532-817D-F8F5CDDF29F0}" type="presParOf" srcId="{04095010-C92D-4461-9CEF-83B9CE37F55E}" destId="{93D7C9E0-749B-457B-AFF5-591A6DF1ACE5}" srcOrd="1" destOrd="0" presId="urn:microsoft.com/office/officeart/2005/8/layout/process3"/>
    <dgm:cxn modelId="{D0F947D8-E8E0-4537-8DE3-E4DEE517B8BF}" type="presParOf" srcId="{04095010-C92D-4461-9CEF-83B9CE37F55E}" destId="{6FD3D317-8E22-407F-A6A1-52E65B615B48}" srcOrd="2" destOrd="0" presId="urn:microsoft.com/office/officeart/2005/8/layout/process3"/>
    <dgm:cxn modelId="{24C41316-C9D5-4BA3-AF36-35ABDC41E5AD}" type="presParOf" srcId="{81D7CB73-4114-4D01-85DF-D17D54366FFF}" destId="{73B2FC7A-39D4-4C53-A1D1-588DF47AFC9D}" srcOrd="3" destOrd="0" presId="urn:microsoft.com/office/officeart/2005/8/layout/process3"/>
    <dgm:cxn modelId="{9D27D178-C606-41EA-90FB-2B2DD1BE69A3}" type="presParOf" srcId="{73B2FC7A-39D4-4C53-A1D1-588DF47AFC9D}" destId="{407E43FA-9BD3-4E52-A463-72C06A86FE9C}" srcOrd="0" destOrd="0" presId="urn:microsoft.com/office/officeart/2005/8/layout/process3"/>
    <dgm:cxn modelId="{A06CD70C-D7D3-4BBC-B4EB-88B4F6A59593}" type="presParOf" srcId="{81D7CB73-4114-4D01-85DF-D17D54366FFF}" destId="{1948C4EA-B21A-4A48-88BA-D24C02CB9B19}" srcOrd="4" destOrd="0" presId="urn:microsoft.com/office/officeart/2005/8/layout/process3"/>
    <dgm:cxn modelId="{69F7F8E6-6330-4DE3-B0D5-46B7216B7E21}" type="presParOf" srcId="{1948C4EA-B21A-4A48-88BA-D24C02CB9B19}" destId="{E7CE27B9-B94D-4402-B113-B6F960BEDF1A}" srcOrd="0" destOrd="0" presId="urn:microsoft.com/office/officeart/2005/8/layout/process3"/>
    <dgm:cxn modelId="{6D1C8FD2-81FF-4C1E-B757-90A22FFE9E87}" type="presParOf" srcId="{1948C4EA-B21A-4A48-88BA-D24C02CB9B19}" destId="{138B36F2-C268-4F3B-A7A2-CF731B5DB67A}" srcOrd="1" destOrd="0" presId="urn:microsoft.com/office/officeart/2005/8/layout/process3"/>
    <dgm:cxn modelId="{DD11397F-4C52-4BCD-9354-0FF8E01061AC}" type="presParOf" srcId="{1948C4EA-B21A-4A48-88BA-D24C02CB9B19}" destId="{CD8D65BA-618B-40A2-BCF1-67F82509EE3A}" srcOrd="2" destOrd="0" presId="urn:microsoft.com/office/officeart/2005/8/layout/process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77CA45-F417-4359-ABDA-25996CD35C67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19D788-251C-4AD9-B41D-A8A9159484D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37949-9155-46B0-8D75-FBE702B62E7D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47571-9235-43CB-882C-B3D5255DCB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37949-9155-46B0-8D75-FBE702B62E7D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47571-9235-43CB-882C-B3D5255DCB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37949-9155-46B0-8D75-FBE702B62E7D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47571-9235-43CB-882C-B3D5255DCB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37949-9155-46B0-8D75-FBE702B62E7D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47571-9235-43CB-882C-B3D5255DCB12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10"/>
          <p:cNvGrpSpPr>
            <a:grpSpLocks/>
          </p:cNvGrpSpPr>
          <p:nvPr userDrawn="1"/>
        </p:nvGrpSpPr>
        <p:grpSpPr bwMode="auto">
          <a:xfrm>
            <a:off x="7772400" y="76200"/>
            <a:ext cx="1219200" cy="1143000"/>
            <a:chOff x="2421" y="2016"/>
            <a:chExt cx="1398" cy="1435"/>
          </a:xfrm>
        </p:grpSpPr>
        <p:sp>
          <p:nvSpPr>
            <p:cNvPr id="8" name="Text Box 11"/>
            <p:cNvSpPr txBox="1">
              <a:spLocks noChangeArrowheads="1"/>
            </p:cNvSpPr>
            <p:nvPr/>
          </p:nvSpPr>
          <p:spPr bwMode="auto">
            <a:xfrm>
              <a:off x="2489" y="2938"/>
              <a:ext cx="1246" cy="5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2000" dirty="0">
                  <a:solidFill>
                    <a:srgbClr val="000000"/>
                  </a:solidFill>
                  <a:latin typeface="Bauhaus 93" pitchFamily="82" charset="0"/>
                </a:rPr>
                <a:t>BAN-PT</a:t>
              </a:r>
            </a:p>
          </p:txBody>
        </p:sp>
        <p:grpSp>
          <p:nvGrpSpPr>
            <p:cNvPr id="9" name="Group 12"/>
            <p:cNvGrpSpPr>
              <a:grpSpLocks/>
            </p:cNvGrpSpPr>
            <p:nvPr/>
          </p:nvGrpSpPr>
          <p:grpSpPr bwMode="auto">
            <a:xfrm>
              <a:off x="2421" y="2016"/>
              <a:ext cx="1398" cy="959"/>
              <a:chOff x="1964" y="1526"/>
              <a:chExt cx="1839" cy="1176"/>
            </a:xfrm>
          </p:grpSpPr>
          <p:grpSp>
            <p:nvGrpSpPr>
              <p:cNvPr id="10" name="Group 13"/>
              <p:cNvGrpSpPr>
                <a:grpSpLocks/>
              </p:cNvGrpSpPr>
              <p:nvPr/>
            </p:nvGrpSpPr>
            <p:grpSpPr bwMode="auto">
              <a:xfrm>
                <a:off x="1964" y="1679"/>
                <a:ext cx="1839" cy="1023"/>
                <a:chOff x="1964" y="1679"/>
                <a:chExt cx="1839" cy="1023"/>
              </a:xfrm>
            </p:grpSpPr>
            <p:sp>
              <p:nvSpPr>
                <p:cNvPr id="12" name="Freeform 14"/>
                <p:cNvSpPr>
                  <a:spLocks/>
                </p:cNvSpPr>
                <p:nvPr/>
              </p:nvSpPr>
              <p:spPr bwMode="auto">
                <a:xfrm>
                  <a:off x="1964" y="1679"/>
                  <a:ext cx="1839" cy="980"/>
                </a:xfrm>
                <a:custGeom>
                  <a:avLst/>
                  <a:gdLst>
                    <a:gd name="T0" fmla="*/ 478 w 2136"/>
                    <a:gd name="T1" fmla="*/ 12 h 2385"/>
                    <a:gd name="T2" fmla="*/ 543 w 2136"/>
                    <a:gd name="T3" fmla="*/ 12 h 2385"/>
                    <a:gd name="T4" fmla="*/ 602 w 2136"/>
                    <a:gd name="T5" fmla="*/ 11 h 2385"/>
                    <a:gd name="T6" fmla="*/ 658 w 2136"/>
                    <a:gd name="T7" fmla="*/ 11 h 2385"/>
                    <a:gd name="T8" fmla="*/ 709 w 2136"/>
                    <a:gd name="T9" fmla="*/ 10 h 2385"/>
                    <a:gd name="T10" fmla="*/ 756 w 2136"/>
                    <a:gd name="T11" fmla="*/ 9 h 2385"/>
                    <a:gd name="T12" fmla="*/ 793 w 2136"/>
                    <a:gd name="T13" fmla="*/ 9 h 2385"/>
                    <a:gd name="T14" fmla="*/ 824 w 2136"/>
                    <a:gd name="T15" fmla="*/ 8 h 2385"/>
                    <a:gd name="T16" fmla="*/ 847 w 2136"/>
                    <a:gd name="T17" fmla="*/ 7 h 2385"/>
                    <a:gd name="T18" fmla="*/ 862 w 2136"/>
                    <a:gd name="T19" fmla="*/ 7 h 2385"/>
                    <a:gd name="T20" fmla="*/ 867 w 2136"/>
                    <a:gd name="T21" fmla="*/ 6 h 2385"/>
                    <a:gd name="T22" fmla="*/ 862 w 2136"/>
                    <a:gd name="T23" fmla="*/ 5 h 2385"/>
                    <a:gd name="T24" fmla="*/ 847 w 2136"/>
                    <a:gd name="T25" fmla="*/ 4 h 2385"/>
                    <a:gd name="T26" fmla="*/ 824 w 2136"/>
                    <a:gd name="T27" fmla="*/ 3 h 2385"/>
                    <a:gd name="T28" fmla="*/ 793 w 2136"/>
                    <a:gd name="T29" fmla="*/ 2 h 2385"/>
                    <a:gd name="T30" fmla="*/ 756 w 2136"/>
                    <a:gd name="T31" fmla="*/ 2 h 2385"/>
                    <a:gd name="T32" fmla="*/ 709 w 2136"/>
                    <a:gd name="T33" fmla="*/ 1 h 2385"/>
                    <a:gd name="T34" fmla="*/ 658 w 2136"/>
                    <a:gd name="T35" fmla="*/ 1 h 2385"/>
                    <a:gd name="T36" fmla="*/ 602 w 2136"/>
                    <a:gd name="T37" fmla="*/ 0 h 2385"/>
                    <a:gd name="T38" fmla="*/ 543 w 2136"/>
                    <a:gd name="T39" fmla="*/ 0 h 2385"/>
                    <a:gd name="T40" fmla="*/ 478 w 2136"/>
                    <a:gd name="T41" fmla="*/ 0 h 2385"/>
                    <a:gd name="T42" fmla="*/ 411 w 2136"/>
                    <a:gd name="T43" fmla="*/ 0 h 2385"/>
                    <a:gd name="T44" fmla="*/ 347 w 2136"/>
                    <a:gd name="T45" fmla="*/ 0 h 2385"/>
                    <a:gd name="T46" fmla="*/ 285 w 2136"/>
                    <a:gd name="T47" fmla="*/ 0 h 2385"/>
                    <a:gd name="T48" fmla="*/ 226 w 2136"/>
                    <a:gd name="T49" fmla="*/ 1 h 2385"/>
                    <a:gd name="T50" fmla="*/ 175 w 2136"/>
                    <a:gd name="T51" fmla="*/ 1 h 2385"/>
                    <a:gd name="T52" fmla="*/ 127 w 2136"/>
                    <a:gd name="T53" fmla="*/ 2 h 2385"/>
                    <a:gd name="T54" fmla="*/ 86 w 2136"/>
                    <a:gd name="T55" fmla="*/ 2 h 2385"/>
                    <a:gd name="T56" fmla="*/ 52 w 2136"/>
                    <a:gd name="T57" fmla="*/ 3 h 2385"/>
                    <a:gd name="T58" fmla="*/ 26 w 2136"/>
                    <a:gd name="T59" fmla="*/ 4 h 2385"/>
                    <a:gd name="T60" fmla="*/ 9 w 2136"/>
                    <a:gd name="T61" fmla="*/ 5 h 2385"/>
                    <a:gd name="T62" fmla="*/ 1 w 2136"/>
                    <a:gd name="T63" fmla="*/ 5 h 2385"/>
                    <a:gd name="T64" fmla="*/ 3 w 2136"/>
                    <a:gd name="T65" fmla="*/ 6 h 2385"/>
                    <a:gd name="T66" fmla="*/ 14 w 2136"/>
                    <a:gd name="T67" fmla="*/ 7 h 2385"/>
                    <a:gd name="T68" fmla="*/ 34 w 2136"/>
                    <a:gd name="T69" fmla="*/ 8 h 2385"/>
                    <a:gd name="T70" fmla="*/ 62 w 2136"/>
                    <a:gd name="T71" fmla="*/ 9 h 2385"/>
                    <a:gd name="T72" fmla="*/ 99 w 2136"/>
                    <a:gd name="T73" fmla="*/ 9 h 2385"/>
                    <a:gd name="T74" fmla="*/ 142 w 2136"/>
                    <a:gd name="T75" fmla="*/ 10 h 2385"/>
                    <a:gd name="T76" fmla="*/ 190 w 2136"/>
                    <a:gd name="T77" fmla="*/ 10 h 2385"/>
                    <a:gd name="T78" fmla="*/ 245 w 2136"/>
                    <a:gd name="T79" fmla="*/ 11 h 2385"/>
                    <a:gd name="T80" fmla="*/ 305 w 2136"/>
                    <a:gd name="T81" fmla="*/ 12 h 2385"/>
                    <a:gd name="T82" fmla="*/ 368 w 2136"/>
                    <a:gd name="T83" fmla="*/ 12 h 2385"/>
                    <a:gd name="T84" fmla="*/ 435 w 2136"/>
                    <a:gd name="T85" fmla="*/ 12 h 2385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w 2136"/>
                    <a:gd name="T130" fmla="*/ 0 h 2385"/>
                    <a:gd name="T131" fmla="*/ 2136 w 2136"/>
                    <a:gd name="T132" fmla="*/ 2385 h 2385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T129" t="T130" r="T131" b="T132"/>
                  <a:pathLst>
                    <a:path w="2136" h="2385">
                      <a:moveTo>
                        <a:pt x="1069" y="2385"/>
                      </a:moveTo>
                      <a:lnTo>
                        <a:pt x="1124" y="2384"/>
                      </a:lnTo>
                      <a:lnTo>
                        <a:pt x="1178" y="2379"/>
                      </a:lnTo>
                      <a:lnTo>
                        <a:pt x="1232" y="2371"/>
                      </a:lnTo>
                      <a:lnTo>
                        <a:pt x="1284" y="2360"/>
                      </a:lnTo>
                      <a:lnTo>
                        <a:pt x="1336" y="2347"/>
                      </a:lnTo>
                      <a:lnTo>
                        <a:pt x="1386" y="2331"/>
                      </a:lnTo>
                      <a:lnTo>
                        <a:pt x="1436" y="2312"/>
                      </a:lnTo>
                      <a:lnTo>
                        <a:pt x="1484" y="2292"/>
                      </a:lnTo>
                      <a:lnTo>
                        <a:pt x="1532" y="2267"/>
                      </a:lnTo>
                      <a:lnTo>
                        <a:pt x="1578" y="2241"/>
                      </a:lnTo>
                      <a:lnTo>
                        <a:pt x="1622" y="2213"/>
                      </a:lnTo>
                      <a:lnTo>
                        <a:pt x="1666" y="2181"/>
                      </a:lnTo>
                      <a:lnTo>
                        <a:pt x="1708" y="2148"/>
                      </a:lnTo>
                      <a:lnTo>
                        <a:pt x="1747" y="2113"/>
                      </a:lnTo>
                      <a:lnTo>
                        <a:pt x="1786" y="2075"/>
                      </a:lnTo>
                      <a:lnTo>
                        <a:pt x="1823" y="2036"/>
                      </a:lnTo>
                      <a:lnTo>
                        <a:pt x="1859" y="1994"/>
                      </a:lnTo>
                      <a:lnTo>
                        <a:pt x="1893" y="1951"/>
                      </a:lnTo>
                      <a:lnTo>
                        <a:pt x="1924" y="1907"/>
                      </a:lnTo>
                      <a:lnTo>
                        <a:pt x="1953" y="1860"/>
                      </a:lnTo>
                      <a:lnTo>
                        <a:pt x="1982" y="1811"/>
                      </a:lnTo>
                      <a:lnTo>
                        <a:pt x="2007" y="1762"/>
                      </a:lnTo>
                      <a:lnTo>
                        <a:pt x="2030" y="1710"/>
                      </a:lnTo>
                      <a:lnTo>
                        <a:pt x="2052" y="1657"/>
                      </a:lnTo>
                      <a:lnTo>
                        <a:pt x="2071" y="1603"/>
                      </a:lnTo>
                      <a:lnTo>
                        <a:pt x="2088" y="1548"/>
                      </a:lnTo>
                      <a:lnTo>
                        <a:pt x="2102" y="1491"/>
                      </a:lnTo>
                      <a:lnTo>
                        <a:pt x="2114" y="1433"/>
                      </a:lnTo>
                      <a:lnTo>
                        <a:pt x="2124" y="1376"/>
                      </a:lnTo>
                      <a:lnTo>
                        <a:pt x="2130" y="1315"/>
                      </a:lnTo>
                      <a:lnTo>
                        <a:pt x="2135" y="1255"/>
                      </a:lnTo>
                      <a:lnTo>
                        <a:pt x="2136" y="1194"/>
                      </a:lnTo>
                      <a:lnTo>
                        <a:pt x="2135" y="1132"/>
                      </a:lnTo>
                      <a:lnTo>
                        <a:pt x="2130" y="1072"/>
                      </a:lnTo>
                      <a:lnTo>
                        <a:pt x="2124" y="1012"/>
                      </a:lnTo>
                      <a:lnTo>
                        <a:pt x="2114" y="953"/>
                      </a:lnTo>
                      <a:lnTo>
                        <a:pt x="2102" y="895"/>
                      </a:lnTo>
                      <a:lnTo>
                        <a:pt x="2088" y="838"/>
                      </a:lnTo>
                      <a:lnTo>
                        <a:pt x="2071" y="783"/>
                      </a:lnTo>
                      <a:lnTo>
                        <a:pt x="2052" y="729"/>
                      </a:lnTo>
                      <a:lnTo>
                        <a:pt x="2030" y="676"/>
                      </a:lnTo>
                      <a:lnTo>
                        <a:pt x="2007" y="625"/>
                      </a:lnTo>
                      <a:lnTo>
                        <a:pt x="1982" y="575"/>
                      </a:lnTo>
                      <a:lnTo>
                        <a:pt x="1953" y="526"/>
                      </a:lnTo>
                      <a:lnTo>
                        <a:pt x="1924" y="479"/>
                      </a:lnTo>
                      <a:lnTo>
                        <a:pt x="1893" y="434"/>
                      </a:lnTo>
                      <a:lnTo>
                        <a:pt x="1859" y="391"/>
                      </a:lnTo>
                      <a:lnTo>
                        <a:pt x="1823" y="349"/>
                      </a:lnTo>
                      <a:lnTo>
                        <a:pt x="1786" y="310"/>
                      </a:lnTo>
                      <a:lnTo>
                        <a:pt x="1747" y="273"/>
                      </a:lnTo>
                      <a:lnTo>
                        <a:pt x="1708" y="237"/>
                      </a:lnTo>
                      <a:lnTo>
                        <a:pt x="1666" y="204"/>
                      </a:lnTo>
                      <a:lnTo>
                        <a:pt x="1622" y="173"/>
                      </a:lnTo>
                      <a:lnTo>
                        <a:pt x="1578" y="144"/>
                      </a:lnTo>
                      <a:lnTo>
                        <a:pt x="1532" y="118"/>
                      </a:lnTo>
                      <a:lnTo>
                        <a:pt x="1484" y="93"/>
                      </a:lnTo>
                      <a:lnTo>
                        <a:pt x="1436" y="73"/>
                      </a:lnTo>
                      <a:lnTo>
                        <a:pt x="1386" y="54"/>
                      </a:lnTo>
                      <a:lnTo>
                        <a:pt x="1336" y="38"/>
                      </a:lnTo>
                      <a:lnTo>
                        <a:pt x="1284" y="25"/>
                      </a:lnTo>
                      <a:lnTo>
                        <a:pt x="1232" y="14"/>
                      </a:lnTo>
                      <a:lnTo>
                        <a:pt x="1178" y="6"/>
                      </a:lnTo>
                      <a:lnTo>
                        <a:pt x="1124" y="1"/>
                      </a:lnTo>
                      <a:lnTo>
                        <a:pt x="1069" y="0"/>
                      </a:lnTo>
                      <a:lnTo>
                        <a:pt x="1014" y="1"/>
                      </a:lnTo>
                      <a:lnTo>
                        <a:pt x="960" y="6"/>
                      </a:lnTo>
                      <a:lnTo>
                        <a:pt x="906" y="14"/>
                      </a:lnTo>
                      <a:lnTo>
                        <a:pt x="853" y="25"/>
                      </a:lnTo>
                      <a:lnTo>
                        <a:pt x="802" y="38"/>
                      </a:lnTo>
                      <a:lnTo>
                        <a:pt x="751" y="54"/>
                      </a:lnTo>
                      <a:lnTo>
                        <a:pt x="701" y="73"/>
                      </a:lnTo>
                      <a:lnTo>
                        <a:pt x="653" y="93"/>
                      </a:lnTo>
                      <a:lnTo>
                        <a:pt x="606" y="118"/>
                      </a:lnTo>
                      <a:lnTo>
                        <a:pt x="559" y="144"/>
                      </a:lnTo>
                      <a:lnTo>
                        <a:pt x="515" y="173"/>
                      </a:lnTo>
                      <a:lnTo>
                        <a:pt x="471" y="204"/>
                      </a:lnTo>
                      <a:lnTo>
                        <a:pt x="429" y="237"/>
                      </a:lnTo>
                      <a:lnTo>
                        <a:pt x="389" y="273"/>
                      </a:lnTo>
                      <a:lnTo>
                        <a:pt x="350" y="310"/>
                      </a:lnTo>
                      <a:lnTo>
                        <a:pt x="314" y="349"/>
                      </a:lnTo>
                      <a:lnTo>
                        <a:pt x="277" y="391"/>
                      </a:lnTo>
                      <a:lnTo>
                        <a:pt x="244" y="434"/>
                      </a:lnTo>
                      <a:lnTo>
                        <a:pt x="212" y="479"/>
                      </a:lnTo>
                      <a:lnTo>
                        <a:pt x="183" y="526"/>
                      </a:lnTo>
                      <a:lnTo>
                        <a:pt x="155" y="575"/>
                      </a:lnTo>
                      <a:lnTo>
                        <a:pt x="129" y="625"/>
                      </a:lnTo>
                      <a:lnTo>
                        <a:pt x="106" y="676"/>
                      </a:lnTo>
                      <a:lnTo>
                        <a:pt x="84" y="729"/>
                      </a:lnTo>
                      <a:lnTo>
                        <a:pt x="65" y="783"/>
                      </a:lnTo>
                      <a:lnTo>
                        <a:pt x="48" y="838"/>
                      </a:lnTo>
                      <a:lnTo>
                        <a:pt x="34" y="895"/>
                      </a:lnTo>
                      <a:lnTo>
                        <a:pt x="22" y="953"/>
                      </a:lnTo>
                      <a:lnTo>
                        <a:pt x="12" y="1012"/>
                      </a:lnTo>
                      <a:lnTo>
                        <a:pt x="6" y="1072"/>
                      </a:lnTo>
                      <a:lnTo>
                        <a:pt x="1" y="1132"/>
                      </a:lnTo>
                      <a:lnTo>
                        <a:pt x="0" y="1194"/>
                      </a:lnTo>
                      <a:lnTo>
                        <a:pt x="1" y="1255"/>
                      </a:lnTo>
                      <a:lnTo>
                        <a:pt x="6" y="1315"/>
                      </a:lnTo>
                      <a:lnTo>
                        <a:pt x="12" y="1376"/>
                      </a:lnTo>
                      <a:lnTo>
                        <a:pt x="22" y="1433"/>
                      </a:lnTo>
                      <a:lnTo>
                        <a:pt x="34" y="1491"/>
                      </a:lnTo>
                      <a:lnTo>
                        <a:pt x="48" y="1548"/>
                      </a:lnTo>
                      <a:lnTo>
                        <a:pt x="65" y="1603"/>
                      </a:lnTo>
                      <a:lnTo>
                        <a:pt x="84" y="1657"/>
                      </a:lnTo>
                      <a:lnTo>
                        <a:pt x="106" y="1710"/>
                      </a:lnTo>
                      <a:lnTo>
                        <a:pt x="129" y="1762"/>
                      </a:lnTo>
                      <a:lnTo>
                        <a:pt x="155" y="1811"/>
                      </a:lnTo>
                      <a:lnTo>
                        <a:pt x="183" y="1860"/>
                      </a:lnTo>
                      <a:lnTo>
                        <a:pt x="212" y="1907"/>
                      </a:lnTo>
                      <a:lnTo>
                        <a:pt x="244" y="1951"/>
                      </a:lnTo>
                      <a:lnTo>
                        <a:pt x="277" y="1994"/>
                      </a:lnTo>
                      <a:lnTo>
                        <a:pt x="314" y="2036"/>
                      </a:lnTo>
                      <a:lnTo>
                        <a:pt x="350" y="2075"/>
                      </a:lnTo>
                      <a:lnTo>
                        <a:pt x="389" y="2113"/>
                      </a:lnTo>
                      <a:lnTo>
                        <a:pt x="429" y="2148"/>
                      </a:lnTo>
                      <a:lnTo>
                        <a:pt x="471" y="2181"/>
                      </a:lnTo>
                      <a:lnTo>
                        <a:pt x="515" y="2213"/>
                      </a:lnTo>
                      <a:lnTo>
                        <a:pt x="559" y="2241"/>
                      </a:lnTo>
                      <a:lnTo>
                        <a:pt x="606" y="2267"/>
                      </a:lnTo>
                      <a:lnTo>
                        <a:pt x="653" y="2292"/>
                      </a:lnTo>
                      <a:lnTo>
                        <a:pt x="701" y="2312"/>
                      </a:lnTo>
                      <a:lnTo>
                        <a:pt x="751" y="2331"/>
                      </a:lnTo>
                      <a:lnTo>
                        <a:pt x="802" y="2347"/>
                      </a:lnTo>
                      <a:lnTo>
                        <a:pt x="853" y="2360"/>
                      </a:lnTo>
                      <a:lnTo>
                        <a:pt x="906" y="2371"/>
                      </a:lnTo>
                      <a:lnTo>
                        <a:pt x="960" y="2379"/>
                      </a:lnTo>
                      <a:lnTo>
                        <a:pt x="1014" y="2384"/>
                      </a:lnTo>
                      <a:lnTo>
                        <a:pt x="1069" y="2385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>
                  <a:bevelT w="152400" h="50800" prst="softRound"/>
                </a:sp3d>
              </p:spPr>
              <p:txBody>
                <a:bodyPr/>
                <a:lstStyle/>
                <a:p>
                  <a:pPr>
                    <a:defRPr/>
                  </a:pPr>
                  <a:endParaRPr lang="id-ID"/>
                </a:p>
              </p:txBody>
            </p:sp>
            <p:sp>
              <p:nvSpPr>
                <p:cNvPr id="13" name="Freeform 15"/>
                <p:cNvSpPr>
                  <a:spLocks/>
                </p:cNvSpPr>
                <p:nvPr/>
              </p:nvSpPr>
              <p:spPr bwMode="auto">
                <a:xfrm>
                  <a:off x="2021" y="1737"/>
                  <a:ext cx="1730" cy="857"/>
                </a:xfrm>
                <a:custGeom>
                  <a:avLst/>
                  <a:gdLst>
                    <a:gd name="T0" fmla="*/ 333 w 2136"/>
                    <a:gd name="T1" fmla="*/ 5 h 2385"/>
                    <a:gd name="T2" fmla="*/ 377 w 2136"/>
                    <a:gd name="T3" fmla="*/ 5 h 2385"/>
                    <a:gd name="T4" fmla="*/ 420 w 2136"/>
                    <a:gd name="T5" fmla="*/ 5 h 2385"/>
                    <a:gd name="T6" fmla="*/ 458 w 2136"/>
                    <a:gd name="T7" fmla="*/ 5 h 2385"/>
                    <a:gd name="T8" fmla="*/ 493 w 2136"/>
                    <a:gd name="T9" fmla="*/ 5 h 2385"/>
                    <a:gd name="T10" fmla="*/ 525 w 2136"/>
                    <a:gd name="T11" fmla="*/ 4 h 2385"/>
                    <a:gd name="T12" fmla="*/ 552 w 2136"/>
                    <a:gd name="T13" fmla="*/ 4 h 2385"/>
                    <a:gd name="T14" fmla="*/ 573 w 2136"/>
                    <a:gd name="T15" fmla="*/ 4 h 2385"/>
                    <a:gd name="T16" fmla="*/ 590 w 2136"/>
                    <a:gd name="T17" fmla="*/ 3 h 2385"/>
                    <a:gd name="T18" fmla="*/ 599 w 2136"/>
                    <a:gd name="T19" fmla="*/ 3 h 2385"/>
                    <a:gd name="T20" fmla="*/ 603 w 2136"/>
                    <a:gd name="T21" fmla="*/ 3 h 2385"/>
                    <a:gd name="T22" fmla="*/ 599 w 2136"/>
                    <a:gd name="T23" fmla="*/ 2 h 2385"/>
                    <a:gd name="T24" fmla="*/ 590 w 2136"/>
                    <a:gd name="T25" fmla="*/ 2 h 2385"/>
                    <a:gd name="T26" fmla="*/ 573 w 2136"/>
                    <a:gd name="T27" fmla="*/ 1 h 2385"/>
                    <a:gd name="T28" fmla="*/ 552 w 2136"/>
                    <a:gd name="T29" fmla="*/ 1 h 2385"/>
                    <a:gd name="T30" fmla="*/ 525 w 2136"/>
                    <a:gd name="T31" fmla="*/ 1 h 2385"/>
                    <a:gd name="T32" fmla="*/ 493 w 2136"/>
                    <a:gd name="T33" fmla="*/ 1 h 2385"/>
                    <a:gd name="T34" fmla="*/ 458 w 2136"/>
                    <a:gd name="T35" fmla="*/ 0 h 2385"/>
                    <a:gd name="T36" fmla="*/ 420 w 2136"/>
                    <a:gd name="T37" fmla="*/ 0 h 2385"/>
                    <a:gd name="T38" fmla="*/ 377 w 2136"/>
                    <a:gd name="T39" fmla="*/ 0 h 2385"/>
                    <a:gd name="T40" fmla="*/ 333 w 2136"/>
                    <a:gd name="T41" fmla="*/ 0 h 2385"/>
                    <a:gd name="T42" fmla="*/ 287 w 2136"/>
                    <a:gd name="T43" fmla="*/ 0 h 2385"/>
                    <a:gd name="T44" fmla="*/ 241 w 2136"/>
                    <a:gd name="T45" fmla="*/ 0 h 2385"/>
                    <a:gd name="T46" fmla="*/ 198 w 2136"/>
                    <a:gd name="T47" fmla="*/ 0 h 2385"/>
                    <a:gd name="T48" fmla="*/ 158 w 2136"/>
                    <a:gd name="T49" fmla="*/ 0 h 2385"/>
                    <a:gd name="T50" fmla="*/ 121 w 2136"/>
                    <a:gd name="T51" fmla="*/ 0 h 2385"/>
                    <a:gd name="T52" fmla="*/ 88 w 2136"/>
                    <a:gd name="T53" fmla="*/ 1 h 2385"/>
                    <a:gd name="T54" fmla="*/ 61 w 2136"/>
                    <a:gd name="T55" fmla="*/ 1 h 2385"/>
                    <a:gd name="T56" fmla="*/ 36 w 2136"/>
                    <a:gd name="T57" fmla="*/ 1 h 2385"/>
                    <a:gd name="T58" fmla="*/ 19 w 2136"/>
                    <a:gd name="T59" fmla="*/ 2 h 2385"/>
                    <a:gd name="T60" fmla="*/ 6 w 2136"/>
                    <a:gd name="T61" fmla="*/ 2 h 2385"/>
                    <a:gd name="T62" fmla="*/ 1 w 2136"/>
                    <a:gd name="T63" fmla="*/ 3 h 2385"/>
                    <a:gd name="T64" fmla="*/ 2 w 2136"/>
                    <a:gd name="T65" fmla="*/ 3 h 2385"/>
                    <a:gd name="T66" fmla="*/ 10 w 2136"/>
                    <a:gd name="T67" fmla="*/ 3 h 2385"/>
                    <a:gd name="T68" fmla="*/ 23 w 2136"/>
                    <a:gd name="T69" fmla="*/ 4 h 2385"/>
                    <a:gd name="T70" fmla="*/ 44 w 2136"/>
                    <a:gd name="T71" fmla="*/ 4 h 2385"/>
                    <a:gd name="T72" fmla="*/ 69 w 2136"/>
                    <a:gd name="T73" fmla="*/ 4 h 2385"/>
                    <a:gd name="T74" fmla="*/ 98 w 2136"/>
                    <a:gd name="T75" fmla="*/ 4 h 2385"/>
                    <a:gd name="T76" fmla="*/ 133 w 2136"/>
                    <a:gd name="T77" fmla="*/ 5 h 2385"/>
                    <a:gd name="T78" fmla="*/ 171 w 2136"/>
                    <a:gd name="T79" fmla="*/ 5 h 2385"/>
                    <a:gd name="T80" fmla="*/ 211 w 2136"/>
                    <a:gd name="T81" fmla="*/ 5 h 2385"/>
                    <a:gd name="T82" fmla="*/ 256 w 2136"/>
                    <a:gd name="T83" fmla="*/ 5 h 2385"/>
                    <a:gd name="T84" fmla="*/ 302 w 2136"/>
                    <a:gd name="T85" fmla="*/ 5 h 2385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w 2136"/>
                    <a:gd name="T130" fmla="*/ 0 h 2385"/>
                    <a:gd name="T131" fmla="*/ 2136 w 2136"/>
                    <a:gd name="T132" fmla="*/ 2385 h 2385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T129" t="T130" r="T131" b="T132"/>
                  <a:pathLst>
                    <a:path w="2136" h="2385">
                      <a:moveTo>
                        <a:pt x="1069" y="2385"/>
                      </a:moveTo>
                      <a:lnTo>
                        <a:pt x="1124" y="2384"/>
                      </a:lnTo>
                      <a:lnTo>
                        <a:pt x="1178" y="2379"/>
                      </a:lnTo>
                      <a:lnTo>
                        <a:pt x="1232" y="2371"/>
                      </a:lnTo>
                      <a:lnTo>
                        <a:pt x="1284" y="2360"/>
                      </a:lnTo>
                      <a:lnTo>
                        <a:pt x="1336" y="2347"/>
                      </a:lnTo>
                      <a:lnTo>
                        <a:pt x="1386" y="2331"/>
                      </a:lnTo>
                      <a:lnTo>
                        <a:pt x="1436" y="2312"/>
                      </a:lnTo>
                      <a:lnTo>
                        <a:pt x="1484" y="2292"/>
                      </a:lnTo>
                      <a:lnTo>
                        <a:pt x="1532" y="2267"/>
                      </a:lnTo>
                      <a:lnTo>
                        <a:pt x="1578" y="2241"/>
                      </a:lnTo>
                      <a:lnTo>
                        <a:pt x="1622" y="2213"/>
                      </a:lnTo>
                      <a:lnTo>
                        <a:pt x="1666" y="2181"/>
                      </a:lnTo>
                      <a:lnTo>
                        <a:pt x="1708" y="2148"/>
                      </a:lnTo>
                      <a:lnTo>
                        <a:pt x="1747" y="2113"/>
                      </a:lnTo>
                      <a:lnTo>
                        <a:pt x="1786" y="2075"/>
                      </a:lnTo>
                      <a:lnTo>
                        <a:pt x="1823" y="2036"/>
                      </a:lnTo>
                      <a:lnTo>
                        <a:pt x="1859" y="1994"/>
                      </a:lnTo>
                      <a:lnTo>
                        <a:pt x="1893" y="1951"/>
                      </a:lnTo>
                      <a:lnTo>
                        <a:pt x="1924" y="1907"/>
                      </a:lnTo>
                      <a:lnTo>
                        <a:pt x="1953" y="1860"/>
                      </a:lnTo>
                      <a:lnTo>
                        <a:pt x="1982" y="1811"/>
                      </a:lnTo>
                      <a:lnTo>
                        <a:pt x="2007" y="1762"/>
                      </a:lnTo>
                      <a:lnTo>
                        <a:pt x="2030" y="1710"/>
                      </a:lnTo>
                      <a:lnTo>
                        <a:pt x="2052" y="1657"/>
                      </a:lnTo>
                      <a:lnTo>
                        <a:pt x="2071" y="1603"/>
                      </a:lnTo>
                      <a:lnTo>
                        <a:pt x="2088" y="1548"/>
                      </a:lnTo>
                      <a:lnTo>
                        <a:pt x="2102" y="1491"/>
                      </a:lnTo>
                      <a:lnTo>
                        <a:pt x="2114" y="1433"/>
                      </a:lnTo>
                      <a:lnTo>
                        <a:pt x="2124" y="1376"/>
                      </a:lnTo>
                      <a:lnTo>
                        <a:pt x="2130" y="1315"/>
                      </a:lnTo>
                      <a:lnTo>
                        <a:pt x="2135" y="1255"/>
                      </a:lnTo>
                      <a:lnTo>
                        <a:pt x="2136" y="1194"/>
                      </a:lnTo>
                      <a:lnTo>
                        <a:pt x="2135" y="1132"/>
                      </a:lnTo>
                      <a:lnTo>
                        <a:pt x="2130" y="1072"/>
                      </a:lnTo>
                      <a:lnTo>
                        <a:pt x="2124" y="1012"/>
                      </a:lnTo>
                      <a:lnTo>
                        <a:pt x="2114" y="953"/>
                      </a:lnTo>
                      <a:lnTo>
                        <a:pt x="2102" y="895"/>
                      </a:lnTo>
                      <a:lnTo>
                        <a:pt x="2088" y="838"/>
                      </a:lnTo>
                      <a:lnTo>
                        <a:pt x="2071" y="783"/>
                      </a:lnTo>
                      <a:lnTo>
                        <a:pt x="2052" y="729"/>
                      </a:lnTo>
                      <a:lnTo>
                        <a:pt x="2030" y="676"/>
                      </a:lnTo>
                      <a:lnTo>
                        <a:pt x="2007" y="625"/>
                      </a:lnTo>
                      <a:lnTo>
                        <a:pt x="1982" y="575"/>
                      </a:lnTo>
                      <a:lnTo>
                        <a:pt x="1953" y="526"/>
                      </a:lnTo>
                      <a:lnTo>
                        <a:pt x="1924" y="479"/>
                      </a:lnTo>
                      <a:lnTo>
                        <a:pt x="1893" y="434"/>
                      </a:lnTo>
                      <a:lnTo>
                        <a:pt x="1859" y="391"/>
                      </a:lnTo>
                      <a:lnTo>
                        <a:pt x="1823" y="349"/>
                      </a:lnTo>
                      <a:lnTo>
                        <a:pt x="1786" y="310"/>
                      </a:lnTo>
                      <a:lnTo>
                        <a:pt x="1747" y="273"/>
                      </a:lnTo>
                      <a:lnTo>
                        <a:pt x="1708" y="237"/>
                      </a:lnTo>
                      <a:lnTo>
                        <a:pt x="1666" y="204"/>
                      </a:lnTo>
                      <a:lnTo>
                        <a:pt x="1622" y="173"/>
                      </a:lnTo>
                      <a:lnTo>
                        <a:pt x="1578" y="144"/>
                      </a:lnTo>
                      <a:lnTo>
                        <a:pt x="1532" y="118"/>
                      </a:lnTo>
                      <a:lnTo>
                        <a:pt x="1484" y="93"/>
                      </a:lnTo>
                      <a:lnTo>
                        <a:pt x="1436" y="73"/>
                      </a:lnTo>
                      <a:lnTo>
                        <a:pt x="1386" y="54"/>
                      </a:lnTo>
                      <a:lnTo>
                        <a:pt x="1336" y="38"/>
                      </a:lnTo>
                      <a:lnTo>
                        <a:pt x="1284" y="25"/>
                      </a:lnTo>
                      <a:lnTo>
                        <a:pt x="1232" y="14"/>
                      </a:lnTo>
                      <a:lnTo>
                        <a:pt x="1178" y="6"/>
                      </a:lnTo>
                      <a:lnTo>
                        <a:pt x="1124" y="1"/>
                      </a:lnTo>
                      <a:lnTo>
                        <a:pt x="1069" y="0"/>
                      </a:lnTo>
                      <a:lnTo>
                        <a:pt x="1014" y="1"/>
                      </a:lnTo>
                      <a:lnTo>
                        <a:pt x="960" y="6"/>
                      </a:lnTo>
                      <a:lnTo>
                        <a:pt x="906" y="14"/>
                      </a:lnTo>
                      <a:lnTo>
                        <a:pt x="853" y="25"/>
                      </a:lnTo>
                      <a:lnTo>
                        <a:pt x="802" y="38"/>
                      </a:lnTo>
                      <a:lnTo>
                        <a:pt x="751" y="54"/>
                      </a:lnTo>
                      <a:lnTo>
                        <a:pt x="701" y="73"/>
                      </a:lnTo>
                      <a:lnTo>
                        <a:pt x="653" y="93"/>
                      </a:lnTo>
                      <a:lnTo>
                        <a:pt x="606" y="118"/>
                      </a:lnTo>
                      <a:lnTo>
                        <a:pt x="559" y="144"/>
                      </a:lnTo>
                      <a:lnTo>
                        <a:pt x="515" y="173"/>
                      </a:lnTo>
                      <a:lnTo>
                        <a:pt x="471" y="204"/>
                      </a:lnTo>
                      <a:lnTo>
                        <a:pt x="429" y="237"/>
                      </a:lnTo>
                      <a:lnTo>
                        <a:pt x="389" y="273"/>
                      </a:lnTo>
                      <a:lnTo>
                        <a:pt x="350" y="310"/>
                      </a:lnTo>
                      <a:lnTo>
                        <a:pt x="314" y="349"/>
                      </a:lnTo>
                      <a:lnTo>
                        <a:pt x="277" y="391"/>
                      </a:lnTo>
                      <a:lnTo>
                        <a:pt x="244" y="434"/>
                      </a:lnTo>
                      <a:lnTo>
                        <a:pt x="212" y="479"/>
                      </a:lnTo>
                      <a:lnTo>
                        <a:pt x="183" y="526"/>
                      </a:lnTo>
                      <a:lnTo>
                        <a:pt x="155" y="575"/>
                      </a:lnTo>
                      <a:lnTo>
                        <a:pt x="129" y="625"/>
                      </a:lnTo>
                      <a:lnTo>
                        <a:pt x="106" y="676"/>
                      </a:lnTo>
                      <a:lnTo>
                        <a:pt x="84" y="729"/>
                      </a:lnTo>
                      <a:lnTo>
                        <a:pt x="65" y="783"/>
                      </a:lnTo>
                      <a:lnTo>
                        <a:pt x="48" y="838"/>
                      </a:lnTo>
                      <a:lnTo>
                        <a:pt x="34" y="895"/>
                      </a:lnTo>
                      <a:lnTo>
                        <a:pt x="22" y="953"/>
                      </a:lnTo>
                      <a:lnTo>
                        <a:pt x="12" y="1012"/>
                      </a:lnTo>
                      <a:lnTo>
                        <a:pt x="6" y="1072"/>
                      </a:lnTo>
                      <a:lnTo>
                        <a:pt x="1" y="1132"/>
                      </a:lnTo>
                      <a:lnTo>
                        <a:pt x="0" y="1194"/>
                      </a:lnTo>
                      <a:lnTo>
                        <a:pt x="1" y="1255"/>
                      </a:lnTo>
                      <a:lnTo>
                        <a:pt x="6" y="1315"/>
                      </a:lnTo>
                      <a:lnTo>
                        <a:pt x="12" y="1376"/>
                      </a:lnTo>
                      <a:lnTo>
                        <a:pt x="22" y="1433"/>
                      </a:lnTo>
                      <a:lnTo>
                        <a:pt x="34" y="1491"/>
                      </a:lnTo>
                      <a:lnTo>
                        <a:pt x="48" y="1548"/>
                      </a:lnTo>
                      <a:lnTo>
                        <a:pt x="65" y="1603"/>
                      </a:lnTo>
                      <a:lnTo>
                        <a:pt x="84" y="1657"/>
                      </a:lnTo>
                      <a:lnTo>
                        <a:pt x="106" y="1710"/>
                      </a:lnTo>
                      <a:lnTo>
                        <a:pt x="129" y="1762"/>
                      </a:lnTo>
                      <a:lnTo>
                        <a:pt x="155" y="1811"/>
                      </a:lnTo>
                      <a:lnTo>
                        <a:pt x="183" y="1860"/>
                      </a:lnTo>
                      <a:lnTo>
                        <a:pt x="212" y="1907"/>
                      </a:lnTo>
                      <a:lnTo>
                        <a:pt x="244" y="1951"/>
                      </a:lnTo>
                      <a:lnTo>
                        <a:pt x="277" y="1994"/>
                      </a:lnTo>
                      <a:lnTo>
                        <a:pt x="314" y="2036"/>
                      </a:lnTo>
                      <a:lnTo>
                        <a:pt x="350" y="2075"/>
                      </a:lnTo>
                      <a:lnTo>
                        <a:pt x="389" y="2113"/>
                      </a:lnTo>
                      <a:lnTo>
                        <a:pt x="429" y="2148"/>
                      </a:lnTo>
                      <a:lnTo>
                        <a:pt x="471" y="2181"/>
                      </a:lnTo>
                      <a:lnTo>
                        <a:pt x="515" y="2213"/>
                      </a:lnTo>
                      <a:lnTo>
                        <a:pt x="559" y="2241"/>
                      </a:lnTo>
                      <a:lnTo>
                        <a:pt x="606" y="2267"/>
                      </a:lnTo>
                      <a:lnTo>
                        <a:pt x="653" y="2292"/>
                      </a:lnTo>
                      <a:lnTo>
                        <a:pt x="701" y="2312"/>
                      </a:lnTo>
                      <a:lnTo>
                        <a:pt x="751" y="2331"/>
                      </a:lnTo>
                      <a:lnTo>
                        <a:pt x="802" y="2347"/>
                      </a:lnTo>
                      <a:lnTo>
                        <a:pt x="853" y="2360"/>
                      </a:lnTo>
                      <a:lnTo>
                        <a:pt x="906" y="2371"/>
                      </a:lnTo>
                      <a:lnTo>
                        <a:pt x="960" y="2379"/>
                      </a:lnTo>
                      <a:lnTo>
                        <a:pt x="1014" y="2384"/>
                      </a:lnTo>
                      <a:lnTo>
                        <a:pt x="1069" y="2385"/>
                      </a:lnTo>
                      <a:close/>
                    </a:path>
                  </a:pathLst>
                </a:custGeom>
                <a:solidFill>
                  <a:srgbClr val="3FD6FF"/>
                </a:solidFill>
                <a:ln w="9525">
                  <a:noFill/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>
                  <a:bevelT w="152400" h="50800" prst="softRound"/>
                </a:sp3d>
              </p:spPr>
              <p:txBody>
                <a:bodyPr/>
                <a:lstStyle/>
                <a:p>
                  <a:pPr>
                    <a:defRPr/>
                  </a:pPr>
                  <a:endParaRPr lang="id-ID"/>
                </a:p>
              </p:txBody>
            </p:sp>
            <p:sp>
              <p:nvSpPr>
                <p:cNvPr id="14" name="Freeform 16"/>
                <p:cNvSpPr>
                  <a:spLocks/>
                </p:cNvSpPr>
                <p:nvPr/>
              </p:nvSpPr>
              <p:spPr bwMode="auto">
                <a:xfrm>
                  <a:off x="2079" y="1963"/>
                  <a:ext cx="429" cy="173"/>
                </a:xfrm>
                <a:custGeom>
                  <a:avLst/>
                  <a:gdLst>
                    <a:gd name="T0" fmla="*/ 236 w 483"/>
                    <a:gd name="T1" fmla="*/ 0 h 478"/>
                    <a:gd name="T2" fmla="*/ 226 w 483"/>
                    <a:gd name="T3" fmla="*/ 0 h 478"/>
                    <a:gd name="T4" fmla="*/ 215 w 483"/>
                    <a:gd name="T5" fmla="*/ 0 h 478"/>
                    <a:gd name="T6" fmla="*/ 204 w 483"/>
                    <a:gd name="T7" fmla="*/ 0 h 478"/>
                    <a:gd name="T8" fmla="*/ 194 w 483"/>
                    <a:gd name="T9" fmla="*/ 0 h 478"/>
                    <a:gd name="T10" fmla="*/ 184 w 483"/>
                    <a:gd name="T11" fmla="*/ 0 h 478"/>
                    <a:gd name="T12" fmla="*/ 173 w 483"/>
                    <a:gd name="T13" fmla="*/ 0 h 478"/>
                    <a:gd name="T14" fmla="*/ 162 w 483"/>
                    <a:gd name="T15" fmla="*/ 0 h 478"/>
                    <a:gd name="T16" fmla="*/ 152 w 483"/>
                    <a:gd name="T17" fmla="*/ 0 h 478"/>
                    <a:gd name="T18" fmla="*/ 141 w 483"/>
                    <a:gd name="T19" fmla="*/ 0 h 478"/>
                    <a:gd name="T20" fmla="*/ 131 w 483"/>
                    <a:gd name="T21" fmla="*/ 0 h 478"/>
                    <a:gd name="T22" fmla="*/ 121 w 483"/>
                    <a:gd name="T23" fmla="*/ 0 h 478"/>
                    <a:gd name="T24" fmla="*/ 110 w 483"/>
                    <a:gd name="T25" fmla="*/ 0 h 478"/>
                    <a:gd name="T26" fmla="*/ 100 w 483"/>
                    <a:gd name="T27" fmla="*/ 0 h 478"/>
                    <a:gd name="T28" fmla="*/ 91 w 483"/>
                    <a:gd name="T29" fmla="*/ 0 h 478"/>
                    <a:gd name="T30" fmla="*/ 81 w 483"/>
                    <a:gd name="T31" fmla="*/ 0 h 478"/>
                    <a:gd name="T32" fmla="*/ 69 w 483"/>
                    <a:gd name="T33" fmla="*/ 0 h 478"/>
                    <a:gd name="T34" fmla="*/ 55 w 483"/>
                    <a:gd name="T35" fmla="*/ 0 h 478"/>
                    <a:gd name="T36" fmla="*/ 42 w 483"/>
                    <a:gd name="T37" fmla="*/ 0 h 478"/>
                    <a:gd name="T38" fmla="*/ 32 w 483"/>
                    <a:gd name="T39" fmla="*/ 0 h 478"/>
                    <a:gd name="T40" fmla="*/ 22 w 483"/>
                    <a:gd name="T41" fmla="*/ 0 h 478"/>
                    <a:gd name="T42" fmla="*/ 14 w 483"/>
                    <a:gd name="T43" fmla="*/ 1 h 478"/>
                    <a:gd name="T44" fmla="*/ 8 w 483"/>
                    <a:gd name="T45" fmla="*/ 1 h 478"/>
                    <a:gd name="T46" fmla="*/ 4 w 483"/>
                    <a:gd name="T47" fmla="*/ 1 h 478"/>
                    <a:gd name="T48" fmla="*/ 0 w 483"/>
                    <a:gd name="T49" fmla="*/ 1 h 478"/>
                    <a:gd name="T50" fmla="*/ 219 w 483"/>
                    <a:gd name="T51" fmla="*/ 1 h 478"/>
                    <a:gd name="T52" fmla="*/ 220 w 483"/>
                    <a:gd name="T53" fmla="*/ 1 h 478"/>
                    <a:gd name="T54" fmla="*/ 221 w 483"/>
                    <a:gd name="T55" fmla="*/ 1 h 478"/>
                    <a:gd name="T56" fmla="*/ 222 w 483"/>
                    <a:gd name="T57" fmla="*/ 1 h 478"/>
                    <a:gd name="T58" fmla="*/ 225 w 483"/>
                    <a:gd name="T59" fmla="*/ 0 h 478"/>
                    <a:gd name="T60" fmla="*/ 226 w 483"/>
                    <a:gd name="T61" fmla="*/ 0 h 478"/>
                    <a:gd name="T62" fmla="*/ 230 w 483"/>
                    <a:gd name="T63" fmla="*/ 0 h 478"/>
                    <a:gd name="T64" fmla="*/ 234 w 483"/>
                    <a:gd name="T65" fmla="*/ 0 h 478"/>
                    <a:gd name="T66" fmla="*/ 236 w 483"/>
                    <a:gd name="T67" fmla="*/ 0 h 478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483"/>
                    <a:gd name="T103" fmla="*/ 0 h 478"/>
                    <a:gd name="T104" fmla="*/ 483 w 483"/>
                    <a:gd name="T105" fmla="*/ 478 h 478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483" h="478">
                      <a:moveTo>
                        <a:pt x="483" y="56"/>
                      </a:moveTo>
                      <a:lnTo>
                        <a:pt x="461" y="54"/>
                      </a:lnTo>
                      <a:lnTo>
                        <a:pt x="439" y="51"/>
                      </a:lnTo>
                      <a:lnTo>
                        <a:pt x="417" y="47"/>
                      </a:lnTo>
                      <a:lnTo>
                        <a:pt x="395" y="45"/>
                      </a:lnTo>
                      <a:lnTo>
                        <a:pt x="374" y="41"/>
                      </a:lnTo>
                      <a:lnTo>
                        <a:pt x="352" y="39"/>
                      </a:lnTo>
                      <a:lnTo>
                        <a:pt x="330" y="35"/>
                      </a:lnTo>
                      <a:lnTo>
                        <a:pt x="309" y="31"/>
                      </a:lnTo>
                      <a:lnTo>
                        <a:pt x="288" y="28"/>
                      </a:lnTo>
                      <a:lnTo>
                        <a:pt x="266" y="24"/>
                      </a:lnTo>
                      <a:lnTo>
                        <a:pt x="245" y="20"/>
                      </a:lnTo>
                      <a:lnTo>
                        <a:pt x="225" y="17"/>
                      </a:lnTo>
                      <a:lnTo>
                        <a:pt x="204" y="13"/>
                      </a:lnTo>
                      <a:lnTo>
                        <a:pt x="183" y="8"/>
                      </a:lnTo>
                      <a:lnTo>
                        <a:pt x="163" y="4"/>
                      </a:lnTo>
                      <a:lnTo>
                        <a:pt x="142" y="0"/>
                      </a:lnTo>
                      <a:lnTo>
                        <a:pt x="113" y="54"/>
                      </a:lnTo>
                      <a:lnTo>
                        <a:pt x="87" y="109"/>
                      </a:lnTo>
                      <a:lnTo>
                        <a:pt x="65" y="165"/>
                      </a:lnTo>
                      <a:lnTo>
                        <a:pt x="45" y="226"/>
                      </a:lnTo>
                      <a:lnTo>
                        <a:pt x="29" y="286"/>
                      </a:lnTo>
                      <a:lnTo>
                        <a:pt x="15" y="349"/>
                      </a:lnTo>
                      <a:lnTo>
                        <a:pt x="5" y="413"/>
                      </a:lnTo>
                      <a:lnTo>
                        <a:pt x="0" y="478"/>
                      </a:lnTo>
                      <a:lnTo>
                        <a:pt x="446" y="478"/>
                      </a:lnTo>
                      <a:lnTo>
                        <a:pt x="448" y="424"/>
                      </a:lnTo>
                      <a:lnTo>
                        <a:pt x="450" y="370"/>
                      </a:lnTo>
                      <a:lnTo>
                        <a:pt x="454" y="317"/>
                      </a:lnTo>
                      <a:lnTo>
                        <a:pt x="458" y="263"/>
                      </a:lnTo>
                      <a:lnTo>
                        <a:pt x="462" y="211"/>
                      </a:lnTo>
                      <a:lnTo>
                        <a:pt x="469" y="158"/>
                      </a:lnTo>
                      <a:lnTo>
                        <a:pt x="476" y="106"/>
                      </a:lnTo>
                      <a:lnTo>
                        <a:pt x="483" y="56"/>
                      </a:lnTo>
                      <a:close/>
                    </a:path>
                  </a:pathLst>
                </a:custGeom>
                <a:solidFill>
                  <a:srgbClr val="BBB01F"/>
                </a:solidFill>
                <a:ln w="9525">
                  <a:noFill/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>
                  <a:bevelT w="152400" h="50800" prst="softRound"/>
                </a:sp3d>
              </p:spPr>
              <p:txBody>
                <a:bodyPr/>
                <a:lstStyle/>
                <a:p>
                  <a:pPr>
                    <a:defRPr/>
                  </a:pPr>
                  <a:endParaRPr lang="id-ID"/>
                </a:p>
              </p:txBody>
            </p:sp>
            <p:sp>
              <p:nvSpPr>
                <p:cNvPr id="15" name="Freeform 17"/>
                <p:cNvSpPr>
                  <a:spLocks/>
                </p:cNvSpPr>
                <p:nvPr/>
              </p:nvSpPr>
              <p:spPr bwMode="auto">
                <a:xfrm>
                  <a:off x="2281" y="1805"/>
                  <a:ext cx="365" cy="128"/>
                </a:xfrm>
                <a:custGeom>
                  <a:avLst/>
                  <a:gdLst>
                    <a:gd name="T0" fmla="*/ 198 w 412"/>
                    <a:gd name="T1" fmla="*/ 0 h 359"/>
                    <a:gd name="T2" fmla="*/ 185 w 412"/>
                    <a:gd name="T3" fmla="*/ 0 h 359"/>
                    <a:gd name="T4" fmla="*/ 170 w 412"/>
                    <a:gd name="T5" fmla="*/ 0 h 359"/>
                    <a:gd name="T6" fmla="*/ 157 w 412"/>
                    <a:gd name="T7" fmla="*/ 0 h 359"/>
                    <a:gd name="T8" fmla="*/ 144 w 412"/>
                    <a:gd name="T9" fmla="*/ 0 h 359"/>
                    <a:gd name="T10" fmla="*/ 130 w 412"/>
                    <a:gd name="T11" fmla="*/ 0 h 359"/>
                    <a:gd name="T12" fmla="*/ 117 w 412"/>
                    <a:gd name="T13" fmla="*/ 0 h 359"/>
                    <a:gd name="T14" fmla="*/ 103 w 412"/>
                    <a:gd name="T15" fmla="*/ 0 h 359"/>
                    <a:gd name="T16" fmla="*/ 90 w 412"/>
                    <a:gd name="T17" fmla="*/ 0 h 359"/>
                    <a:gd name="T18" fmla="*/ 79 w 412"/>
                    <a:gd name="T19" fmla="*/ 0 h 359"/>
                    <a:gd name="T20" fmla="*/ 66 w 412"/>
                    <a:gd name="T21" fmla="*/ 0 h 359"/>
                    <a:gd name="T22" fmla="*/ 53 w 412"/>
                    <a:gd name="T23" fmla="*/ 0 h 359"/>
                    <a:gd name="T24" fmla="*/ 42 w 412"/>
                    <a:gd name="T25" fmla="*/ 0 h 359"/>
                    <a:gd name="T26" fmla="*/ 31 w 412"/>
                    <a:gd name="T27" fmla="*/ 0 h 359"/>
                    <a:gd name="T28" fmla="*/ 20 w 412"/>
                    <a:gd name="T29" fmla="*/ 0 h 359"/>
                    <a:gd name="T30" fmla="*/ 10 w 412"/>
                    <a:gd name="T31" fmla="*/ 1 h 359"/>
                    <a:gd name="T32" fmla="*/ 0 w 412"/>
                    <a:gd name="T33" fmla="*/ 1 h 359"/>
                    <a:gd name="T34" fmla="*/ 8 w 412"/>
                    <a:gd name="T35" fmla="*/ 1 h 359"/>
                    <a:gd name="T36" fmla="*/ 17 w 412"/>
                    <a:gd name="T37" fmla="*/ 1 h 359"/>
                    <a:gd name="T38" fmla="*/ 25 w 412"/>
                    <a:gd name="T39" fmla="*/ 1 h 359"/>
                    <a:gd name="T40" fmla="*/ 33 w 412"/>
                    <a:gd name="T41" fmla="*/ 1 h 359"/>
                    <a:gd name="T42" fmla="*/ 41 w 412"/>
                    <a:gd name="T43" fmla="*/ 1 h 359"/>
                    <a:gd name="T44" fmla="*/ 50 w 412"/>
                    <a:gd name="T45" fmla="*/ 1 h 359"/>
                    <a:gd name="T46" fmla="*/ 58 w 412"/>
                    <a:gd name="T47" fmla="*/ 1 h 359"/>
                    <a:gd name="T48" fmla="*/ 67 w 412"/>
                    <a:gd name="T49" fmla="*/ 1 h 359"/>
                    <a:gd name="T50" fmla="*/ 75 w 412"/>
                    <a:gd name="T51" fmla="*/ 1 h 359"/>
                    <a:gd name="T52" fmla="*/ 83 w 412"/>
                    <a:gd name="T53" fmla="*/ 1 h 359"/>
                    <a:gd name="T54" fmla="*/ 93 w 412"/>
                    <a:gd name="T55" fmla="*/ 1 h 359"/>
                    <a:gd name="T56" fmla="*/ 101 w 412"/>
                    <a:gd name="T57" fmla="*/ 1 h 359"/>
                    <a:gd name="T58" fmla="*/ 111 w 412"/>
                    <a:gd name="T59" fmla="*/ 1 h 359"/>
                    <a:gd name="T60" fmla="*/ 119 w 412"/>
                    <a:gd name="T61" fmla="*/ 1 h 359"/>
                    <a:gd name="T62" fmla="*/ 128 w 412"/>
                    <a:gd name="T63" fmla="*/ 1 h 359"/>
                    <a:gd name="T64" fmla="*/ 137 w 412"/>
                    <a:gd name="T65" fmla="*/ 1 h 359"/>
                    <a:gd name="T66" fmla="*/ 143 w 412"/>
                    <a:gd name="T67" fmla="*/ 1 h 359"/>
                    <a:gd name="T68" fmla="*/ 149 w 412"/>
                    <a:gd name="T69" fmla="*/ 0 h 359"/>
                    <a:gd name="T70" fmla="*/ 156 w 412"/>
                    <a:gd name="T71" fmla="*/ 0 h 359"/>
                    <a:gd name="T72" fmla="*/ 165 w 412"/>
                    <a:gd name="T73" fmla="*/ 0 h 359"/>
                    <a:gd name="T74" fmla="*/ 174 w 412"/>
                    <a:gd name="T75" fmla="*/ 0 h 359"/>
                    <a:gd name="T76" fmla="*/ 181 w 412"/>
                    <a:gd name="T77" fmla="*/ 0 h 359"/>
                    <a:gd name="T78" fmla="*/ 190 w 412"/>
                    <a:gd name="T79" fmla="*/ 0 h 359"/>
                    <a:gd name="T80" fmla="*/ 198 w 412"/>
                    <a:gd name="T81" fmla="*/ 0 h 359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412"/>
                    <a:gd name="T124" fmla="*/ 0 h 359"/>
                    <a:gd name="T125" fmla="*/ 412 w 412"/>
                    <a:gd name="T126" fmla="*/ 359 h 359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412" h="359">
                      <a:moveTo>
                        <a:pt x="412" y="0"/>
                      </a:moveTo>
                      <a:lnTo>
                        <a:pt x="383" y="11"/>
                      </a:lnTo>
                      <a:lnTo>
                        <a:pt x="353" y="25"/>
                      </a:lnTo>
                      <a:lnTo>
                        <a:pt x="325" y="39"/>
                      </a:lnTo>
                      <a:lnTo>
                        <a:pt x="297" y="55"/>
                      </a:lnTo>
                      <a:lnTo>
                        <a:pt x="269" y="72"/>
                      </a:lnTo>
                      <a:lnTo>
                        <a:pt x="241" y="91"/>
                      </a:lnTo>
                      <a:lnTo>
                        <a:pt x="213" y="109"/>
                      </a:lnTo>
                      <a:lnTo>
                        <a:pt x="187" y="130"/>
                      </a:lnTo>
                      <a:lnTo>
                        <a:pt x="161" y="151"/>
                      </a:lnTo>
                      <a:lnTo>
                        <a:pt x="135" y="173"/>
                      </a:lnTo>
                      <a:lnTo>
                        <a:pt x="111" y="195"/>
                      </a:lnTo>
                      <a:lnTo>
                        <a:pt x="87" y="219"/>
                      </a:lnTo>
                      <a:lnTo>
                        <a:pt x="64" y="243"/>
                      </a:lnTo>
                      <a:lnTo>
                        <a:pt x="42" y="268"/>
                      </a:lnTo>
                      <a:lnTo>
                        <a:pt x="20" y="293"/>
                      </a:lnTo>
                      <a:lnTo>
                        <a:pt x="0" y="317"/>
                      </a:lnTo>
                      <a:lnTo>
                        <a:pt x="16" y="321"/>
                      </a:lnTo>
                      <a:lnTo>
                        <a:pt x="34" y="323"/>
                      </a:lnTo>
                      <a:lnTo>
                        <a:pt x="52" y="327"/>
                      </a:lnTo>
                      <a:lnTo>
                        <a:pt x="68" y="329"/>
                      </a:lnTo>
                      <a:lnTo>
                        <a:pt x="86" y="332"/>
                      </a:lnTo>
                      <a:lnTo>
                        <a:pt x="103" y="336"/>
                      </a:lnTo>
                      <a:lnTo>
                        <a:pt x="121" y="338"/>
                      </a:lnTo>
                      <a:lnTo>
                        <a:pt x="139" y="340"/>
                      </a:lnTo>
                      <a:lnTo>
                        <a:pt x="156" y="343"/>
                      </a:lnTo>
                      <a:lnTo>
                        <a:pt x="174" y="345"/>
                      </a:lnTo>
                      <a:lnTo>
                        <a:pt x="191" y="348"/>
                      </a:lnTo>
                      <a:lnTo>
                        <a:pt x="210" y="350"/>
                      </a:lnTo>
                      <a:lnTo>
                        <a:pt x="228" y="353"/>
                      </a:lnTo>
                      <a:lnTo>
                        <a:pt x="246" y="355"/>
                      </a:lnTo>
                      <a:lnTo>
                        <a:pt x="264" y="356"/>
                      </a:lnTo>
                      <a:lnTo>
                        <a:pt x="283" y="359"/>
                      </a:lnTo>
                      <a:lnTo>
                        <a:pt x="295" y="311"/>
                      </a:lnTo>
                      <a:lnTo>
                        <a:pt x="308" y="262"/>
                      </a:lnTo>
                      <a:lnTo>
                        <a:pt x="324" y="214"/>
                      </a:lnTo>
                      <a:lnTo>
                        <a:pt x="340" y="166"/>
                      </a:lnTo>
                      <a:lnTo>
                        <a:pt x="358" y="120"/>
                      </a:lnTo>
                      <a:lnTo>
                        <a:pt x="375" y="77"/>
                      </a:lnTo>
                      <a:lnTo>
                        <a:pt x="394" y="37"/>
                      </a:lnTo>
                      <a:lnTo>
                        <a:pt x="412" y="0"/>
                      </a:lnTo>
                      <a:close/>
                    </a:path>
                  </a:pathLst>
                </a:custGeom>
                <a:solidFill>
                  <a:srgbClr val="BBB01F"/>
                </a:solidFill>
                <a:ln w="9525">
                  <a:noFill/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>
                  <a:bevelT w="152400" h="50800" prst="softRound"/>
                </a:sp3d>
              </p:spPr>
              <p:txBody>
                <a:bodyPr/>
                <a:lstStyle/>
                <a:p>
                  <a:pPr>
                    <a:defRPr/>
                  </a:pPr>
                  <a:endParaRPr lang="id-ID"/>
                </a:p>
              </p:txBody>
            </p:sp>
            <p:sp>
              <p:nvSpPr>
                <p:cNvPr id="16" name="Freeform 18"/>
                <p:cNvSpPr>
                  <a:spLocks/>
                </p:cNvSpPr>
                <p:nvPr/>
              </p:nvSpPr>
              <p:spPr bwMode="auto">
                <a:xfrm>
                  <a:off x="2276" y="2388"/>
                  <a:ext cx="367" cy="134"/>
                </a:xfrm>
                <a:custGeom>
                  <a:avLst/>
                  <a:gdLst>
                    <a:gd name="T0" fmla="*/ 0 w 411"/>
                    <a:gd name="T1" fmla="*/ 0 h 378"/>
                    <a:gd name="T2" fmla="*/ 11 w 411"/>
                    <a:gd name="T3" fmla="*/ 0 h 378"/>
                    <a:gd name="T4" fmla="*/ 21 w 411"/>
                    <a:gd name="T5" fmla="*/ 0 h 378"/>
                    <a:gd name="T6" fmla="*/ 33 w 411"/>
                    <a:gd name="T7" fmla="*/ 0 h 378"/>
                    <a:gd name="T8" fmla="*/ 45 w 411"/>
                    <a:gd name="T9" fmla="*/ 0 h 378"/>
                    <a:gd name="T10" fmla="*/ 56 w 411"/>
                    <a:gd name="T11" fmla="*/ 0 h 378"/>
                    <a:gd name="T12" fmla="*/ 69 w 411"/>
                    <a:gd name="T13" fmla="*/ 0 h 378"/>
                    <a:gd name="T14" fmla="*/ 82 w 411"/>
                    <a:gd name="T15" fmla="*/ 0 h 378"/>
                    <a:gd name="T16" fmla="*/ 95 w 411"/>
                    <a:gd name="T17" fmla="*/ 0 h 378"/>
                    <a:gd name="T18" fmla="*/ 108 w 411"/>
                    <a:gd name="T19" fmla="*/ 0 h 378"/>
                    <a:gd name="T20" fmla="*/ 122 w 411"/>
                    <a:gd name="T21" fmla="*/ 0 h 378"/>
                    <a:gd name="T22" fmla="*/ 136 w 411"/>
                    <a:gd name="T23" fmla="*/ 1 h 378"/>
                    <a:gd name="T24" fmla="*/ 151 w 411"/>
                    <a:gd name="T25" fmla="*/ 1 h 378"/>
                    <a:gd name="T26" fmla="*/ 163 w 411"/>
                    <a:gd name="T27" fmla="*/ 1 h 378"/>
                    <a:gd name="T28" fmla="*/ 179 w 411"/>
                    <a:gd name="T29" fmla="*/ 1 h 378"/>
                    <a:gd name="T30" fmla="*/ 194 w 411"/>
                    <a:gd name="T31" fmla="*/ 1 h 378"/>
                    <a:gd name="T32" fmla="*/ 209 w 411"/>
                    <a:gd name="T33" fmla="*/ 1 h 378"/>
                    <a:gd name="T34" fmla="*/ 199 w 411"/>
                    <a:gd name="T35" fmla="*/ 1 h 378"/>
                    <a:gd name="T36" fmla="*/ 190 w 411"/>
                    <a:gd name="T37" fmla="*/ 1 h 378"/>
                    <a:gd name="T38" fmla="*/ 182 w 411"/>
                    <a:gd name="T39" fmla="*/ 0 h 378"/>
                    <a:gd name="T40" fmla="*/ 172 w 411"/>
                    <a:gd name="T41" fmla="*/ 0 h 378"/>
                    <a:gd name="T42" fmla="*/ 163 w 411"/>
                    <a:gd name="T43" fmla="*/ 0 h 378"/>
                    <a:gd name="T44" fmla="*/ 157 w 411"/>
                    <a:gd name="T45" fmla="*/ 0 h 378"/>
                    <a:gd name="T46" fmla="*/ 151 w 411"/>
                    <a:gd name="T47" fmla="*/ 0 h 378"/>
                    <a:gd name="T48" fmla="*/ 145 w 411"/>
                    <a:gd name="T49" fmla="*/ 0 h 378"/>
                    <a:gd name="T50" fmla="*/ 136 w 411"/>
                    <a:gd name="T51" fmla="*/ 0 h 378"/>
                    <a:gd name="T52" fmla="*/ 125 w 411"/>
                    <a:gd name="T53" fmla="*/ 0 h 378"/>
                    <a:gd name="T54" fmla="*/ 116 w 411"/>
                    <a:gd name="T55" fmla="*/ 0 h 378"/>
                    <a:gd name="T56" fmla="*/ 108 w 411"/>
                    <a:gd name="T57" fmla="*/ 0 h 378"/>
                    <a:gd name="T58" fmla="*/ 98 w 411"/>
                    <a:gd name="T59" fmla="*/ 0 h 378"/>
                    <a:gd name="T60" fmla="*/ 89 w 411"/>
                    <a:gd name="T61" fmla="*/ 0 h 378"/>
                    <a:gd name="T62" fmla="*/ 80 w 411"/>
                    <a:gd name="T63" fmla="*/ 0 h 378"/>
                    <a:gd name="T64" fmla="*/ 71 w 411"/>
                    <a:gd name="T65" fmla="*/ 0 h 378"/>
                    <a:gd name="T66" fmla="*/ 63 w 411"/>
                    <a:gd name="T67" fmla="*/ 0 h 378"/>
                    <a:gd name="T68" fmla="*/ 54 w 411"/>
                    <a:gd name="T69" fmla="*/ 0 h 378"/>
                    <a:gd name="T70" fmla="*/ 45 w 411"/>
                    <a:gd name="T71" fmla="*/ 0 h 378"/>
                    <a:gd name="T72" fmla="*/ 36 w 411"/>
                    <a:gd name="T73" fmla="*/ 0 h 378"/>
                    <a:gd name="T74" fmla="*/ 26 w 411"/>
                    <a:gd name="T75" fmla="*/ 0 h 378"/>
                    <a:gd name="T76" fmla="*/ 18 w 411"/>
                    <a:gd name="T77" fmla="*/ 0 h 378"/>
                    <a:gd name="T78" fmla="*/ 10 w 411"/>
                    <a:gd name="T79" fmla="*/ 0 h 378"/>
                    <a:gd name="T80" fmla="*/ 0 w 411"/>
                    <a:gd name="T81" fmla="*/ 0 h 378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411"/>
                    <a:gd name="T124" fmla="*/ 0 h 378"/>
                    <a:gd name="T125" fmla="*/ 411 w 411"/>
                    <a:gd name="T126" fmla="*/ 378 h 378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411" h="378">
                      <a:moveTo>
                        <a:pt x="0" y="44"/>
                      </a:moveTo>
                      <a:lnTo>
                        <a:pt x="20" y="69"/>
                      </a:lnTo>
                      <a:lnTo>
                        <a:pt x="42" y="94"/>
                      </a:lnTo>
                      <a:lnTo>
                        <a:pt x="64" y="120"/>
                      </a:lnTo>
                      <a:lnTo>
                        <a:pt x="87" y="144"/>
                      </a:lnTo>
                      <a:lnTo>
                        <a:pt x="111" y="169"/>
                      </a:lnTo>
                      <a:lnTo>
                        <a:pt x="136" y="193"/>
                      </a:lnTo>
                      <a:lnTo>
                        <a:pt x="161" y="217"/>
                      </a:lnTo>
                      <a:lnTo>
                        <a:pt x="187" y="240"/>
                      </a:lnTo>
                      <a:lnTo>
                        <a:pt x="213" y="261"/>
                      </a:lnTo>
                      <a:lnTo>
                        <a:pt x="240" y="282"/>
                      </a:lnTo>
                      <a:lnTo>
                        <a:pt x="268" y="302"/>
                      </a:lnTo>
                      <a:lnTo>
                        <a:pt x="297" y="320"/>
                      </a:lnTo>
                      <a:lnTo>
                        <a:pt x="324" y="337"/>
                      </a:lnTo>
                      <a:lnTo>
                        <a:pt x="353" y="352"/>
                      </a:lnTo>
                      <a:lnTo>
                        <a:pt x="383" y="366"/>
                      </a:lnTo>
                      <a:lnTo>
                        <a:pt x="411" y="378"/>
                      </a:lnTo>
                      <a:lnTo>
                        <a:pt x="394" y="340"/>
                      </a:lnTo>
                      <a:lnTo>
                        <a:pt x="376" y="297"/>
                      </a:lnTo>
                      <a:lnTo>
                        <a:pt x="358" y="251"/>
                      </a:lnTo>
                      <a:lnTo>
                        <a:pt x="341" y="202"/>
                      </a:lnTo>
                      <a:lnTo>
                        <a:pt x="324" y="152"/>
                      </a:lnTo>
                      <a:lnTo>
                        <a:pt x="310" y="100"/>
                      </a:lnTo>
                      <a:lnTo>
                        <a:pt x="297" y="50"/>
                      </a:lnTo>
                      <a:lnTo>
                        <a:pt x="285" y="0"/>
                      </a:lnTo>
                      <a:lnTo>
                        <a:pt x="266" y="3"/>
                      </a:lnTo>
                      <a:lnTo>
                        <a:pt x="248" y="4"/>
                      </a:lnTo>
                      <a:lnTo>
                        <a:pt x="229" y="7"/>
                      </a:lnTo>
                      <a:lnTo>
                        <a:pt x="212" y="9"/>
                      </a:lnTo>
                      <a:lnTo>
                        <a:pt x="193" y="12"/>
                      </a:lnTo>
                      <a:lnTo>
                        <a:pt x="176" y="14"/>
                      </a:lnTo>
                      <a:lnTo>
                        <a:pt x="158" y="16"/>
                      </a:lnTo>
                      <a:lnTo>
                        <a:pt x="140" y="19"/>
                      </a:lnTo>
                      <a:lnTo>
                        <a:pt x="123" y="21"/>
                      </a:lnTo>
                      <a:lnTo>
                        <a:pt x="105" y="24"/>
                      </a:lnTo>
                      <a:lnTo>
                        <a:pt x="87" y="28"/>
                      </a:lnTo>
                      <a:lnTo>
                        <a:pt x="70" y="30"/>
                      </a:lnTo>
                      <a:lnTo>
                        <a:pt x="52" y="34"/>
                      </a:lnTo>
                      <a:lnTo>
                        <a:pt x="35" y="37"/>
                      </a:lnTo>
                      <a:lnTo>
                        <a:pt x="18" y="40"/>
                      </a:lnTo>
                      <a:lnTo>
                        <a:pt x="0" y="44"/>
                      </a:lnTo>
                      <a:close/>
                    </a:path>
                  </a:pathLst>
                </a:custGeom>
                <a:solidFill>
                  <a:srgbClr val="BBB01F"/>
                </a:solidFill>
                <a:ln w="9525">
                  <a:noFill/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>
                  <a:bevelT w="152400" h="50800" prst="softRound"/>
                </a:sp3d>
              </p:spPr>
              <p:txBody>
                <a:bodyPr/>
                <a:lstStyle/>
                <a:p>
                  <a:pPr>
                    <a:defRPr/>
                  </a:pPr>
                  <a:endParaRPr lang="id-ID"/>
                </a:p>
              </p:txBody>
            </p:sp>
            <p:sp>
              <p:nvSpPr>
                <p:cNvPr id="17" name="Freeform 19"/>
                <p:cNvSpPr>
                  <a:spLocks/>
                </p:cNvSpPr>
                <p:nvPr/>
              </p:nvSpPr>
              <p:spPr bwMode="auto">
                <a:xfrm>
                  <a:off x="2079" y="2186"/>
                  <a:ext cx="426" cy="171"/>
                </a:xfrm>
                <a:custGeom>
                  <a:avLst/>
                  <a:gdLst>
                    <a:gd name="T0" fmla="*/ 215 w 481"/>
                    <a:gd name="T1" fmla="*/ 0 h 478"/>
                    <a:gd name="T2" fmla="*/ 0 w 481"/>
                    <a:gd name="T3" fmla="*/ 0 h 478"/>
                    <a:gd name="T4" fmla="*/ 4 w 481"/>
                    <a:gd name="T5" fmla="*/ 0 h 478"/>
                    <a:gd name="T6" fmla="*/ 7 w 481"/>
                    <a:gd name="T7" fmla="*/ 0 h 478"/>
                    <a:gd name="T8" fmla="*/ 13 w 481"/>
                    <a:gd name="T9" fmla="*/ 0 h 478"/>
                    <a:gd name="T10" fmla="*/ 21 w 481"/>
                    <a:gd name="T11" fmla="*/ 0 h 478"/>
                    <a:gd name="T12" fmla="*/ 31 w 481"/>
                    <a:gd name="T13" fmla="*/ 1 h 478"/>
                    <a:gd name="T14" fmla="*/ 40 w 481"/>
                    <a:gd name="T15" fmla="*/ 1 h 478"/>
                    <a:gd name="T16" fmla="*/ 52 w 481"/>
                    <a:gd name="T17" fmla="*/ 1 h 478"/>
                    <a:gd name="T18" fmla="*/ 67 w 481"/>
                    <a:gd name="T19" fmla="*/ 1 h 478"/>
                    <a:gd name="T20" fmla="*/ 78 w 481"/>
                    <a:gd name="T21" fmla="*/ 1 h 478"/>
                    <a:gd name="T22" fmla="*/ 87 w 481"/>
                    <a:gd name="T23" fmla="*/ 1 h 478"/>
                    <a:gd name="T24" fmla="*/ 97 w 481"/>
                    <a:gd name="T25" fmla="*/ 1 h 478"/>
                    <a:gd name="T26" fmla="*/ 106 w 481"/>
                    <a:gd name="T27" fmla="*/ 1 h 478"/>
                    <a:gd name="T28" fmla="*/ 117 w 481"/>
                    <a:gd name="T29" fmla="*/ 1 h 478"/>
                    <a:gd name="T30" fmla="*/ 127 w 481"/>
                    <a:gd name="T31" fmla="*/ 1 h 478"/>
                    <a:gd name="T32" fmla="*/ 137 w 481"/>
                    <a:gd name="T33" fmla="*/ 1 h 478"/>
                    <a:gd name="T34" fmla="*/ 148 w 481"/>
                    <a:gd name="T35" fmla="*/ 1 h 478"/>
                    <a:gd name="T36" fmla="*/ 159 w 481"/>
                    <a:gd name="T37" fmla="*/ 1 h 478"/>
                    <a:gd name="T38" fmla="*/ 168 w 481"/>
                    <a:gd name="T39" fmla="*/ 1 h 478"/>
                    <a:gd name="T40" fmla="*/ 179 w 481"/>
                    <a:gd name="T41" fmla="*/ 1 h 478"/>
                    <a:gd name="T42" fmla="*/ 190 w 481"/>
                    <a:gd name="T43" fmla="*/ 1 h 478"/>
                    <a:gd name="T44" fmla="*/ 201 w 481"/>
                    <a:gd name="T45" fmla="*/ 1 h 478"/>
                    <a:gd name="T46" fmla="*/ 211 w 481"/>
                    <a:gd name="T47" fmla="*/ 1 h 478"/>
                    <a:gd name="T48" fmla="*/ 222 w 481"/>
                    <a:gd name="T49" fmla="*/ 1 h 478"/>
                    <a:gd name="T50" fmla="*/ 232 w 481"/>
                    <a:gd name="T51" fmla="*/ 1 h 478"/>
                    <a:gd name="T52" fmla="*/ 228 w 481"/>
                    <a:gd name="T53" fmla="*/ 1 h 478"/>
                    <a:gd name="T54" fmla="*/ 226 w 481"/>
                    <a:gd name="T55" fmla="*/ 1 h 478"/>
                    <a:gd name="T56" fmla="*/ 222 w 481"/>
                    <a:gd name="T57" fmla="*/ 0 h 478"/>
                    <a:gd name="T58" fmla="*/ 221 w 481"/>
                    <a:gd name="T59" fmla="*/ 0 h 478"/>
                    <a:gd name="T60" fmla="*/ 218 w 481"/>
                    <a:gd name="T61" fmla="*/ 0 h 478"/>
                    <a:gd name="T62" fmla="*/ 216 w 481"/>
                    <a:gd name="T63" fmla="*/ 0 h 478"/>
                    <a:gd name="T64" fmla="*/ 216 w 481"/>
                    <a:gd name="T65" fmla="*/ 0 h 478"/>
                    <a:gd name="T66" fmla="*/ 215 w 481"/>
                    <a:gd name="T67" fmla="*/ 0 h 478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481"/>
                    <a:gd name="T103" fmla="*/ 0 h 478"/>
                    <a:gd name="T104" fmla="*/ 481 w 481"/>
                    <a:gd name="T105" fmla="*/ 478 h 478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481" h="478">
                      <a:moveTo>
                        <a:pt x="445" y="0"/>
                      </a:moveTo>
                      <a:lnTo>
                        <a:pt x="0" y="0"/>
                      </a:lnTo>
                      <a:lnTo>
                        <a:pt x="5" y="65"/>
                      </a:lnTo>
                      <a:lnTo>
                        <a:pt x="14" y="129"/>
                      </a:lnTo>
                      <a:lnTo>
                        <a:pt x="27" y="190"/>
                      </a:lnTo>
                      <a:lnTo>
                        <a:pt x="43" y="252"/>
                      </a:lnTo>
                      <a:lnTo>
                        <a:pt x="63" y="311"/>
                      </a:lnTo>
                      <a:lnTo>
                        <a:pt x="85" y="369"/>
                      </a:lnTo>
                      <a:lnTo>
                        <a:pt x="110" y="424"/>
                      </a:lnTo>
                      <a:lnTo>
                        <a:pt x="139" y="478"/>
                      </a:lnTo>
                      <a:lnTo>
                        <a:pt x="160" y="473"/>
                      </a:lnTo>
                      <a:lnTo>
                        <a:pt x="179" y="470"/>
                      </a:lnTo>
                      <a:lnTo>
                        <a:pt x="200" y="465"/>
                      </a:lnTo>
                      <a:lnTo>
                        <a:pt x="221" y="461"/>
                      </a:lnTo>
                      <a:lnTo>
                        <a:pt x="242" y="456"/>
                      </a:lnTo>
                      <a:lnTo>
                        <a:pt x="263" y="452"/>
                      </a:lnTo>
                      <a:lnTo>
                        <a:pt x="285" y="449"/>
                      </a:lnTo>
                      <a:lnTo>
                        <a:pt x="306" y="445"/>
                      </a:lnTo>
                      <a:lnTo>
                        <a:pt x="328" y="441"/>
                      </a:lnTo>
                      <a:lnTo>
                        <a:pt x="349" y="439"/>
                      </a:lnTo>
                      <a:lnTo>
                        <a:pt x="371" y="435"/>
                      </a:lnTo>
                      <a:lnTo>
                        <a:pt x="393" y="433"/>
                      </a:lnTo>
                      <a:lnTo>
                        <a:pt x="415" y="429"/>
                      </a:lnTo>
                      <a:lnTo>
                        <a:pt x="437" y="426"/>
                      </a:lnTo>
                      <a:lnTo>
                        <a:pt x="459" y="424"/>
                      </a:lnTo>
                      <a:lnTo>
                        <a:pt x="481" y="422"/>
                      </a:lnTo>
                      <a:lnTo>
                        <a:pt x="473" y="370"/>
                      </a:lnTo>
                      <a:lnTo>
                        <a:pt x="467" y="318"/>
                      </a:lnTo>
                      <a:lnTo>
                        <a:pt x="461" y="267"/>
                      </a:lnTo>
                      <a:lnTo>
                        <a:pt x="457" y="214"/>
                      </a:lnTo>
                      <a:lnTo>
                        <a:pt x="452" y="160"/>
                      </a:lnTo>
                      <a:lnTo>
                        <a:pt x="449" y="107"/>
                      </a:lnTo>
                      <a:lnTo>
                        <a:pt x="447" y="54"/>
                      </a:lnTo>
                      <a:lnTo>
                        <a:pt x="445" y="0"/>
                      </a:lnTo>
                      <a:close/>
                    </a:path>
                  </a:pathLst>
                </a:custGeom>
                <a:solidFill>
                  <a:srgbClr val="BBB01F"/>
                </a:solidFill>
                <a:ln w="9525">
                  <a:noFill/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>
                  <a:bevelT w="152400" h="50800" prst="softRound"/>
                </a:sp3d>
              </p:spPr>
              <p:txBody>
                <a:bodyPr/>
                <a:lstStyle/>
                <a:p>
                  <a:pPr>
                    <a:defRPr/>
                  </a:pPr>
                  <a:endParaRPr lang="id-ID"/>
                </a:p>
              </p:txBody>
            </p:sp>
            <p:sp>
              <p:nvSpPr>
                <p:cNvPr id="18" name="Freeform 20"/>
                <p:cNvSpPr>
                  <a:spLocks/>
                </p:cNvSpPr>
                <p:nvPr/>
              </p:nvSpPr>
              <p:spPr bwMode="auto">
                <a:xfrm>
                  <a:off x="2600" y="1782"/>
                  <a:ext cx="529" cy="158"/>
                </a:xfrm>
                <a:custGeom>
                  <a:avLst/>
                  <a:gdLst>
                    <a:gd name="T0" fmla="*/ 360 w 523"/>
                    <a:gd name="T1" fmla="*/ 0 h 444"/>
                    <a:gd name="T2" fmla="*/ 339 w 523"/>
                    <a:gd name="T3" fmla="*/ 0 h 444"/>
                    <a:gd name="T4" fmla="*/ 314 w 523"/>
                    <a:gd name="T5" fmla="*/ 0 h 444"/>
                    <a:gd name="T6" fmla="*/ 292 w 523"/>
                    <a:gd name="T7" fmla="*/ 0 h 444"/>
                    <a:gd name="T8" fmla="*/ 271 w 523"/>
                    <a:gd name="T9" fmla="*/ 0 h 444"/>
                    <a:gd name="T10" fmla="*/ 249 w 523"/>
                    <a:gd name="T11" fmla="*/ 0 h 444"/>
                    <a:gd name="T12" fmla="*/ 224 w 523"/>
                    <a:gd name="T13" fmla="*/ 0 h 444"/>
                    <a:gd name="T14" fmla="*/ 200 w 523"/>
                    <a:gd name="T15" fmla="*/ 0 h 444"/>
                    <a:gd name="T16" fmla="*/ 177 w 523"/>
                    <a:gd name="T17" fmla="*/ 0 h 444"/>
                    <a:gd name="T18" fmla="*/ 151 w 523"/>
                    <a:gd name="T19" fmla="*/ 0 h 444"/>
                    <a:gd name="T20" fmla="*/ 121 w 523"/>
                    <a:gd name="T21" fmla="*/ 0 h 444"/>
                    <a:gd name="T22" fmla="*/ 98 w 523"/>
                    <a:gd name="T23" fmla="*/ 0 h 444"/>
                    <a:gd name="T24" fmla="*/ 76 w 523"/>
                    <a:gd name="T25" fmla="*/ 0 h 444"/>
                    <a:gd name="T26" fmla="*/ 54 w 523"/>
                    <a:gd name="T27" fmla="*/ 0 h 444"/>
                    <a:gd name="T28" fmla="*/ 28 w 523"/>
                    <a:gd name="T29" fmla="*/ 1 h 444"/>
                    <a:gd name="T30" fmla="*/ 9 w 523"/>
                    <a:gd name="T31" fmla="*/ 1 h 444"/>
                    <a:gd name="T32" fmla="*/ 15 w 523"/>
                    <a:gd name="T33" fmla="*/ 1 h 444"/>
                    <a:gd name="T34" fmla="*/ 43 w 523"/>
                    <a:gd name="T35" fmla="*/ 1 h 444"/>
                    <a:gd name="T36" fmla="*/ 79 w 523"/>
                    <a:gd name="T37" fmla="*/ 1 h 444"/>
                    <a:gd name="T38" fmla="*/ 108 w 523"/>
                    <a:gd name="T39" fmla="*/ 1 h 444"/>
                    <a:gd name="T40" fmla="*/ 141 w 523"/>
                    <a:gd name="T41" fmla="*/ 1 h 444"/>
                    <a:gd name="T42" fmla="*/ 172 w 523"/>
                    <a:gd name="T43" fmla="*/ 1 h 444"/>
                    <a:gd name="T44" fmla="*/ 201 w 523"/>
                    <a:gd name="T45" fmla="*/ 1 h 444"/>
                    <a:gd name="T46" fmla="*/ 236 w 523"/>
                    <a:gd name="T47" fmla="*/ 1 h 444"/>
                    <a:gd name="T48" fmla="*/ 269 w 523"/>
                    <a:gd name="T49" fmla="*/ 1 h 444"/>
                    <a:gd name="T50" fmla="*/ 306 w 523"/>
                    <a:gd name="T51" fmla="*/ 1 h 444"/>
                    <a:gd name="T52" fmla="*/ 349 w 523"/>
                    <a:gd name="T53" fmla="*/ 1 h 444"/>
                    <a:gd name="T54" fmla="*/ 386 w 523"/>
                    <a:gd name="T55" fmla="*/ 1 h 444"/>
                    <a:gd name="T56" fmla="*/ 428 w 523"/>
                    <a:gd name="T57" fmla="*/ 1 h 444"/>
                    <a:gd name="T58" fmla="*/ 464 w 523"/>
                    <a:gd name="T59" fmla="*/ 1 h 444"/>
                    <a:gd name="T60" fmla="*/ 505 w 523"/>
                    <a:gd name="T61" fmla="*/ 1 h 444"/>
                    <a:gd name="T62" fmla="*/ 542 w 523"/>
                    <a:gd name="T63" fmla="*/ 1 h 444"/>
                    <a:gd name="T64" fmla="*/ 551 w 523"/>
                    <a:gd name="T65" fmla="*/ 1 h 444"/>
                    <a:gd name="T66" fmla="*/ 532 w 523"/>
                    <a:gd name="T67" fmla="*/ 1 h 444"/>
                    <a:gd name="T68" fmla="*/ 511 w 523"/>
                    <a:gd name="T69" fmla="*/ 0 h 444"/>
                    <a:gd name="T70" fmla="*/ 486 w 523"/>
                    <a:gd name="T71" fmla="*/ 0 h 444"/>
                    <a:gd name="T72" fmla="*/ 462 w 523"/>
                    <a:gd name="T73" fmla="*/ 0 h 444"/>
                    <a:gd name="T74" fmla="*/ 439 w 523"/>
                    <a:gd name="T75" fmla="*/ 0 h 444"/>
                    <a:gd name="T76" fmla="*/ 413 w 523"/>
                    <a:gd name="T77" fmla="*/ 0 h 444"/>
                    <a:gd name="T78" fmla="*/ 383 w 523"/>
                    <a:gd name="T79" fmla="*/ 0 h 444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w 523"/>
                    <a:gd name="T121" fmla="*/ 0 h 444"/>
                    <a:gd name="T122" fmla="*/ 523 w 523"/>
                    <a:gd name="T123" fmla="*/ 444 h 444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T120" t="T121" r="T122" b="T123"/>
                  <a:pathLst>
                    <a:path w="523" h="444">
                      <a:moveTo>
                        <a:pt x="347" y="40"/>
                      </a:moveTo>
                      <a:lnTo>
                        <a:pt x="336" y="31"/>
                      </a:lnTo>
                      <a:lnTo>
                        <a:pt x="326" y="23"/>
                      </a:lnTo>
                      <a:lnTo>
                        <a:pt x="315" y="16"/>
                      </a:lnTo>
                      <a:lnTo>
                        <a:pt x="305" y="10"/>
                      </a:lnTo>
                      <a:lnTo>
                        <a:pt x="294" y="6"/>
                      </a:lnTo>
                      <a:lnTo>
                        <a:pt x="285" y="2"/>
                      </a:lnTo>
                      <a:lnTo>
                        <a:pt x="274" y="1"/>
                      </a:lnTo>
                      <a:lnTo>
                        <a:pt x="264" y="0"/>
                      </a:lnTo>
                      <a:lnTo>
                        <a:pt x="253" y="1"/>
                      </a:lnTo>
                      <a:lnTo>
                        <a:pt x="242" y="2"/>
                      </a:lnTo>
                      <a:lnTo>
                        <a:pt x="231" y="6"/>
                      </a:lnTo>
                      <a:lnTo>
                        <a:pt x="221" y="11"/>
                      </a:lnTo>
                      <a:lnTo>
                        <a:pt x="210" y="17"/>
                      </a:lnTo>
                      <a:lnTo>
                        <a:pt x="199" y="24"/>
                      </a:lnTo>
                      <a:lnTo>
                        <a:pt x="188" y="33"/>
                      </a:lnTo>
                      <a:lnTo>
                        <a:pt x="177" y="43"/>
                      </a:lnTo>
                      <a:lnTo>
                        <a:pt x="165" y="56"/>
                      </a:lnTo>
                      <a:lnTo>
                        <a:pt x="151" y="71"/>
                      </a:lnTo>
                      <a:lnTo>
                        <a:pt x="139" y="87"/>
                      </a:lnTo>
                      <a:lnTo>
                        <a:pt x="127" y="106"/>
                      </a:lnTo>
                      <a:lnTo>
                        <a:pt x="115" y="124"/>
                      </a:lnTo>
                      <a:lnTo>
                        <a:pt x="104" y="146"/>
                      </a:lnTo>
                      <a:lnTo>
                        <a:pt x="92" y="168"/>
                      </a:lnTo>
                      <a:lnTo>
                        <a:pt x="81" y="193"/>
                      </a:lnTo>
                      <a:lnTo>
                        <a:pt x="70" y="217"/>
                      </a:lnTo>
                      <a:lnTo>
                        <a:pt x="59" y="244"/>
                      </a:lnTo>
                      <a:lnTo>
                        <a:pt x="48" y="273"/>
                      </a:lnTo>
                      <a:lnTo>
                        <a:pt x="38" y="303"/>
                      </a:lnTo>
                      <a:lnTo>
                        <a:pt x="28" y="334"/>
                      </a:lnTo>
                      <a:lnTo>
                        <a:pt x="18" y="366"/>
                      </a:lnTo>
                      <a:lnTo>
                        <a:pt x="9" y="401"/>
                      </a:lnTo>
                      <a:lnTo>
                        <a:pt x="0" y="435"/>
                      </a:lnTo>
                      <a:lnTo>
                        <a:pt x="15" y="436"/>
                      </a:lnTo>
                      <a:lnTo>
                        <a:pt x="29" y="436"/>
                      </a:lnTo>
                      <a:lnTo>
                        <a:pt x="43" y="437"/>
                      </a:lnTo>
                      <a:lnTo>
                        <a:pt x="59" y="439"/>
                      </a:lnTo>
                      <a:lnTo>
                        <a:pt x="73" y="439"/>
                      </a:lnTo>
                      <a:lnTo>
                        <a:pt x="87" y="440"/>
                      </a:lnTo>
                      <a:lnTo>
                        <a:pt x="102" y="441"/>
                      </a:lnTo>
                      <a:lnTo>
                        <a:pt x="116" y="441"/>
                      </a:lnTo>
                      <a:lnTo>
                        <a:pt x="130" y="441"/>
                      </a:lnTo>
                      <a:lnTo>
                        <a:pt x="145" y="442"/>
                      </a:lnTo>
                      <a:lnTo>
                        <a:pt x="160" y="442"/>
                      </a:lnTo>
                      <a:lnTo>
                        <a:pt x="174" y="442"/>
                      </a:lnTo>
                      <a:lnTo>
                        <a:pt x="189" y="444"/>
                      </a:lnTo>
                      <a:lnTo>
                        <a:pt x="203" y="444"/>
                      </a:lnTo>
                      <a:lnTo>
                        <a:pt x="218" y="444"/>
                      </a:lnTo>
                      <a:lnTo>
                        <a:pt x="233" y="444"/>
                      </a:lnTo>
                      <a:lnTo>
                        <a:pt x="251" y="444"/>
                      </a:lnTo>
                      <a:lnTo>
                        <a:pt x="270" y="444"/>
                      </a:lnTo>
                      <a:lnTo>
                        <a:pt x="288" y="444"/>
                      </a:lnTo>
                      <a:lnTo>
                        <a:pt x="307" y="442"/>
                      </a:lnTo>
                      <a:lnTo>
                        <a:pt x="325" y="442"/>
                      </a:lnTo>
                      <a:lnTo>
                        <a:pt x="344" y="441"/>
                      </a:lnTo>
                      <a:lnTo>
                        <a:pt x="362" y="441"/>
                      </a:lnTo>
                      <a:lnTo>
                        <a:pt x="380" y="440"/>
                      </a:lnTo>
                      <a:lnTo>
                        <a:pt x="398" y="440"/>
                      </a:lnTo>
                      <a:lnTo>
                        <a:pt x="417" y="439"/>
                      </a:lnTo>
                      <a:lnTo>
                        <a:pt x="434" y="437"/>
                      </a:lnTo>
                      <a:lnTo>
                        <a:pt x="453" y="436"/>
                      </a:lnTo>
                      <a:lnTo>
                        <a:pt x="471" y="435"/>
                      </a:lnTo>
                      <a:lnTo>
                        <a:pt x="488" y="434"/>
                      </a:lnTo>
                      <a:lnTo>
                        <a:pt x="506" y="433"/>
                      </a:lnTo>
                      <a:lnTo>
                        <a:pt x="523" y="431"/>
                      </a:lnTo>
                      <a:lnTo>
                        <a:pt x="515" y="396"/>
                      </a:lnTo>
                      <a:lnTo>
                        <a:pt x="506" y="362"/>
                      </a:lnTo>
                      <a:lnTo>
                        <a:pt x="496" y="329"/>
                      </a:lnTo>
                      <a:lnTo>
                        <a:pt x="486" y="299"/>
                      </a:lnTo>
                      <a:lnTo>
                        <a:pt x="476" y="269"/>
                      </a:lnTo>
                      <a:lnTo>
                        <a:pt x="465" y="241"/>
                      </a:lnTo>
                      <a:lnTo>
                        <a:pt x="455" y="214"/>
                      </a:lnTo>
                      <a:lnTo>
                        <a:pt x="444" y="188"/>
                      </a:lnTo>
                      <a:lnTo>
                        <a:pt x="432" y="163"/>
                      </a:lnTo>
                      <a:lnTo>
                        <a:pt x="421" y="141"/>
                      </a:lnTo>
                      <a:lnTo>
                        <a:pt x="409" y="120"/>
                      </a:lnTo>
                      <a:lnTo>
                        <a:pt x="397" y="101"/>
                      </a:lnTo>
                      <a:lnTo>
                        <a:pt x="385" y="83"/>
                      </a:lnTo>
                      <a:lnTo>
                        <a:pt x="373" y="67"/>
                      </a:lnTo>
                      <a:lnTo>
                        <a:pt x="359" y="53"/>
                      </a:lnTo>
                      <a:lnTo>
                        <a:pt x="347" y="40"/>
                      </a:lnTo>
                      <a:close/>
                    </a:path>
                  </a:pathLst>
                </a:custGeom>
                <a:solidFill>
                  <a:srgbClr val="BBB01F"/>
                </a:solidFill>
                <a:ln w="9525">
                  <a:noFill/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>
                  <a:bevelT w="152400" h="50800" prst="softRound"/>
                </a:sp3d>
              </p:spPr>
              <p:txBody>
                <a:bodyPr/>
                <a:lstStyle/>
                <a:p>
                  <a:pPr>
                    <a:defRPr/>
                  </a:pPr>
                  <a:endParaRPr lang="id-ID"/>
                </a:p>
              </p:txBody>
            </p:sp>
            <p:sp>
              <p:nvSpPr>
                <p:cNvPr id="19" name="Freeform 21"/>
                <p:cNvSpPr>
                  <a:spLocks/>
                </p:cNvSpPr>
                <p:nvPr/>
              </p:nvSpPr>
              <p:spPr bwMode="auto">
                <a:xfrm>
                  <a:off x="2535" y="1987"/>
                  <a:ext cx="660" cy="149"/>
                </a:xfrm>
                <a:custGeom>
                  <a:avLst/>
                  <a:gdLst>
                    <a:gd name="T0" fmla="*/ 641 w 656"/>
                    <a:gd name="T1" fmla="*/ 0 h 416"/>
                    <a:gd name="T2" fmla="*/ 621 w 656"/>
                    <a:gd name="T3" fmla="*/ 0 h 416"/>
                    <a:gd name="T4" fmla="*/ 603 w 656"/>
                    <a:gd name="T5" fmla="*/ 0 h 416"/>
                    <a:gd name="T6" fmla="*/ 578 w 656"/>
                    <a:gd name="T7" fmla="*/ 0 h 416"/>
                    <a:gd name="T8" fmla="*/ 557 w 656"/>
                    <a:gd name="T9" fmla="*/ 0 h 416"/>
                    <a:gd name="T10" fmla="*/ 537 w 656"/>
                    <a:gd name="T11" fmla="*/ 0 h 416"/>
                    <a:gd name="T12" fmla="*/ 517 w 656"/>
                    <a:gd name="T13" fmla="*/ 0 h 416"/>
                    <a:gd name="T14" fmla="*/ 497 w 656"/>
                    <a:gd name="T15" fmla="*/ 0 h 416"/>
                    <a:gd name="T16" fmla="*/ 478 w 656"/>
                    <a:gd name="T17" fmla="*/ 0 h 416"/>
                    <a:gd name="T18" fmla="*/ 458 w 656"/>
                    <a:gd name="T19" fmla="*/ 0 h 416"/>
                    <a:gd name="T20" fmla="*/ 437 w 656"/>
                    <a:gd name="T21" fmla="*/ 0 h 416"/>
                    <a:gd name="T22" fmla="*/ 411 w 656"/>
                    <a:gd name="T23" fmla="*/ 0 h 416"/>
                    <a:gd name="T24" fmla="*/ 391 w 656"/>
                    <a:gd name="T25" fmla="*/ 0 h 416"/>
                    <a:gd name="T26" fmla="*/ 370 w 656"/>
                    <a:gd name="T27" fmla="*/ 0 h 416"/>
                    <a:gd name="T28" fmla="*/ 351 w 656"/>
                    <a:gd name="T29" fmla="*/ 0 h 416"/>
                    <a:gd name="T30" fmla="*/ 331 w 656"/>
                    <a:gd name="T31" fmla="*/ 0 h 416"/>
                    <a:gd name="T32" fmla="*/ 310 w 656"/>
                    <a:gd name="T33" fmla="*/ 0 h 416"/>
                    <a:gd name="T34" fmla="*/ 293 w 656"/>
                    <a:gd name="T35" fmla="*/ 0 h 416"/>
                    <a:gd name="T36" fmla="*/ 277 w 656"/>
                    <a:gd name="T37" fmla="*/ 0 h 416"/>
                    <a:gd name="T38" fmla="*/ 260 w 656"/>
                    <a:gd name="T39" fmla="*/ 0 h 416"/>
                    <a:gd name="T40" fmla="*/ 238 w 656"/>
                    <a:gd name="T41" fmla="*/ 0 h 416"/>
                    <a:gd name="T42" fmla="*/ 221 w 656"/>
                    <a:gd name="T43" fmla="*/ 0 h 416"/>
                    <a:gd name="T44" fmla="*/ 205 w 656"/>
                    <a:gd name="T45" fmla="*/ 0 h 416"/>
                    <a:gd name="T46" fmla="*/ 189 w 656"/>
                    <a:gd name="T47" fmla="*/ 0 h 416"/>
                    <a:gd name="T48" fmla="*/ 173 w 656"/>
                    <a:gd name="T49" fmla="*/ 0 h 416"/>
                    <a:gd name="T50" fmla="*/ 156 w 656"/>
                    <a:gd name="T51" fmla="*/ 0 h 416"/>
                    <a:gd name="T52" fmla="*/ 140 w 656"/>
                    <a:gd name="T53" fmla="*/ 0 h 416"/>
                    <a:gd name="T54" fmla="*/ 124 w 656"/>
                    <a:gd name="T55" fmla="*/ 0 h 416"/>
                    <a:gd name="T56" fmla="*/ 108 w 656"/>
                    <a:gd name="T57" fmla="*/ 0 h 416"/>
                    <a:gd name="T58" fmla="*/ 92 w 656"/>
                    <a:gd name="T59" fmla="*/ 0 h 416"/>
                    <a:gd name="T60" fmla="*/ 70 w 656"/>
                    <a:gd name="T61" fmla="*/ 0 h 416"/>
                    <a:gd name="T62" fmla="*/ 53 w 656"/>
                    <a:gd name="T63" fmla="*/ 0 h 416"/>
                    <a:gd name="T64" fmla="*/ 38 w 656"/>
                    <a:gd name="T65" fmla="*/ 0 h 416"/>
                    <a:gd name="T66" fmla="*/ 30 w 656"/>
                    <a:gd name="T67" fmla="*/ 0 h 416"/>
                    <a:gd name="T68" fmla="*/ 24 w 656"/>
                    <a:gd name="T69" fmla="*/ 0 h 416"/>
                    <a:gd name="T70" fmla="*/ 18 w 656"/>
                    <a:gd name="T71" fmla="*/ 0 h 416"/>
                    <a:gd name="T72" fmla="*/ 13 w 656"/>
                    <a:gd name="T73" fmla="*/ 0 h 416"/>
                    <a:gd name="T74" fmla="*/ 8 w 656"/>
                    <a:gd name="T75" fmla="*/ 0 h 416"/>
                    <a:gd name="T76" fmla="*/ 5 w 656"/>
                    <a:gd name="T77" fmla="*/ 1 h 416"/>
                    <a:gd name="T78" fmla="*/ 3 w 656"/>
                    <a:gd name="T79" fmla="*/ 1 h 416"/>
                    <a:gd name="T80" fmla="*/ 0 w 656"/>
                    <a:gd name="T81" fmla="*/ 1 h 416"/>
                    <a:gd name="T82" fmla="*/ 680 w 656"/>
                    <a:gd name="T83" fmla="*/ 1 h 416"/>
                    <a:gd name="T84" fmla="*/ 677 w 656"/>
                    <a:gd name="T85" fmla="*/ 1 h 416"/>
                    <a:gd name="T86" fmla="*/ 675 w 656"/>
                    <a:gd name="T87" fmla="*/ 1 h 416"/>
                    <a:gd name="T88" fmla="*/ 672 w 656"/>
                    <a:gd name="T89" fmla="*/ 0 h 416"/>
                    <a:gd name="T90" fmla="*/ 667 w 656"/>
                    <a:gd name="T91" fmla="*/ 0 h 416"/>
                    <a:gd name="T92" fmla="*/ 662 w 656"/>
                    <a:gd name="T93" fmla="*/ 0 h 416"/>
                    <a:gd name="T94" fmla="*/ 655 w 656"/>
                    <a:gd name="T95" fmla="*/ 0 h 416"/>
                    <a:gd name="T96" fmla="*/ 649 w 656"/>
                    <a:gd name="T97" fmla="*/ 0 h 416"/>
                    <a:gd name="T98" fmla="*/ 641 w 656"/>
                    <a:gd name="T99" fmla="*/ 0 h 41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w 656"/>
                    <a:gd name="T151" fmla="*/ 0 h 416"/>
                    <a:gd name="T152" fmla="*/ 656 w 656"/>
                    <a:gd name="T153" fmla="*/ 416 h 416"/>
                  </a:gdLst>
                  <a:ahLst/>
                  <a:cxnLst>
                    <a:cxn ang="T100">
                      <a:pos x="T0" y="T1"/>
                    </a:cxn>
                    <a:cxn ang="T101">
                      <a:pos x="T2" y="T3"/>
                    </a:cxn>
                    <a:cxn ang="T102">
                      <a:pos x="T4" y="T5"/>
                    </a:cxn>
                    <a:cxn ang="T103">
                      <a:pos x="T6" y="T7"/>
                    </a:cxn>
                    <a:cxn ang="T104">
                      <a:pos x="T8" y="T9"/>
                    </a:cxn>
                    <a:cxn ang="T105">
                      <a:pos x="T10" y="T11"/>
                    </a:cxn>
                    <a:cxn ang="T106">
                      <a:pos x="T12" y="T13"/>
                    </a:cxn>
                    <a:cxn ang="T107">
                      <a:pos x="T14" y="T15"/>
                    </a:cxn>
                    <a:cxn ang="T108">
                      <a:pos x="T16" y="T17"/>
                    </a:cxn>
                    <a:cxn ang="T109">
                      <a:pos x="T18" y="T19"/>
                    </a:cxn>
                    <a:cxn ang="T110">
                      <a:pos x="T20" y="T21"/>
                    </a:cxn>
                    <a:cxn ang="T111">
                      <a:pos x="T22" y="T23"/>
                    </a:cxn>
                    <a:cxn ang="T112">
                      <a:pos x="T24" y="T25"/>
                    </a:cxn>
                    <a:cxn ang="T113">
                      <a:pos x="T26" y="T27"/>
                    </a:cxn>
                    <a:cxn ang="T114">
                      <a:pos x="T28" y="T29"/>
                    </a:cxn>
                    <a:cxn ang="T115">
                      <a:pos x="T30" y="T31"/>
                    </a:cxn>
                    <a:cxn ang="T116">
                      <a:pos x="T32" y="T33"/>
                    </a:cxn>
                    <a:cxn ang="T117">
                      <a:pos x="T34" y="T35"/>
                    </a:cxn>
                    <a:cxn ang="T118">
                      <a:pos x="T36" y="T37"/>
                    </a:cxn>
                    <a:cxn ang="T119">
                      <a:pos x="T38" y="T39"/>
                    </a:cxn>
                    <a:cxn ang="T120">
                      <a:pos x="T40" y="T41"/>
                    </a:cxn>
                    <a:cxn ang="T121">
                      <a:pos x="T42" y="T43"/>
                    </a:cxn>
                    <a:cxn ang="T122">
                      <a:pos x="T44" y="T45"/>
                    </a:cxn>
                    <a:cxn ang="T123">
                      <a:pos x="T46" y="T47"/>
                    </a:cxn>
                    <a:cxn ang="T124">
                      <a:pos x="T48" y="T49"/>
                    </a:cxn>
                    <a:cxn ang="T125">
                      <a:pos x="T50" y="T51"/>
                    </a:cxn>
                    <a:cxn ang="T126">
                      <a:pos x="T52" y="T53"/>
                    </a:cxn>
                    <a:cxn ang="T127">
                      <a:pos x="T54" y="T55"/>
                    </a:cxn>
                    <a:cxn ang="T128">
                      <a:pos x="T56" y="T57"/>
                    </a:cxn>
                    <a:cxn ang="T129">
                      <a:pos x="T58" y="T59"/>
                    </a:cxn>
                    <a:cxn ang="T130">
                      <a:pos x="T60" y="T61"/>
                    </a:cxn>
                    <a:cxn ang="T131">
                      <a:pos x="T62" y="T63"/>
                    </a:cxn>
                    <a:cxn ang="T132">
                      <a:pos x="T64" y="T65"/>
                    </a:cxn>
                    <a:cxn ang="T133">
                      <a:pos x="T66" y="T67"/>
                    </a:cxn>
                    <a:cxn ang="T134">
                      <a:pos x="T68" y="T69"/>
                    </a:cxn>
                    <a:cxn ang="T135">
                      <a:pos x="T70" y="T71"/>
                    </a:cxn>
                    <a:cxn ang="T136">
                      <a:pos x="T72" y="T73"/>
                    </a:cxn>
                    <a:cxn ang="T137">
                      <a:pos x="T74" y="T75"/>
                    </a:cxn>
                    <a:cxn ang="T138">
                      <a:pos x="T76" y="T77"/>
                    </a:cxn>
                    <a:cxn ang="T139">
                      <a:pos x="T78" y="T79"/>
                    </a:cxn>
                    <a:cxn ang="T140">
                      <a:pos x="T80" y="T81"/>
                    </a:cxn>
                    <a:cxn ang="T141">
                      <a:pos x="T82" y="T83"/>
                    </a:cxn>
                    <a:cxn ang="T142">
                      <a:pos x="T84" y="T85"/>
                    </a:cxn>
                    <a:cxn ang="T143">
                      <a:pos x="T86" y="T87"/>
                    </a:cxn>
                    <a:cxn ang="T144">
                      <a:pos x="T88" y="T89"/>
                    </a:cxn>
                    <a:cxn ang="T145">
                      <a:pos x="T90" y="T91"/>
                    </a:cxn>
                    <a:cxn ang="T146">
                      <a:pos x="T92" y="T93"/>
                    </a:cxn>
                    <a:cxn ang="T147">
                      <a:pos x="T94" y="T95"/>
                    </a:cxn>
                    <a:cxn ang="T148">
                      <a:pos x="T96" y="T97"/>
                    </a:cxn>
                    <a:cxn ang="T149">
                      <a:pos x="T98" y="T99"/>
                    </a:cxn>
                  </a:cxnLst>
                  <a:rect l="T150" t="T151" r="T152" b="T153"/>
                  <a:pathLst>
                    <a:path w="656" h="416">
                      <a:moveTo>
                        <a:pt x="617" y="0"/>
                      </a:moveTo>
                      <a:lnTo>
                        <a:pt x="597" y="1"/>
                      </a:lnTo>
                      <a:lnTo>
                        <a:pt x="579" y="4"/>
                      </a:lnTo>
                      <a:lnTo>
                        <a:pt x="559" y="5"/>
                      </a:lnTo>
                      <a:lnTo>
                        <a:pt x="539" y="6"/>
                      </a:lnTo>
                      <a:lnTo>
                        <a:pt x="519" y="8"/>
                      </a:lnTo>
                      <a:lnTo>
                        <a:pt x="499" y="9"/>
                      </a:lnTo>
                      <a:lnTo>
                        <a:pt x="479" y="10"/>
                      </a:lnTo>
                      <a:lnTo>
                        <a:pt x="460" y="11"/>
                      </a:lnTo>
                      <a:lnTo>
                        <a:pt x="440" y="13"/>
                      </a:lnTo>
                      <a:lnTo>
                        <a:pt x="419" y="13"/>
                      </a:lnTo>
                      <a:lnTo>
                        <a:pt x="399" y="14"/>
                      </a:lnTo>
                      <a:lnTo>
                        <a:pt x="379" y="14"/>
                      </a:lnTo>
                      <a:lnTo>
                        <a:pt x="358" y="15"/>
                      </a:lnTo>
                      <a:lnTo>
                        <a:pt x="339" y="15"/>
                      </a:lnTo>
                      <a:lnTo>
                        <a:pt x="319" y="15"/>
                      </a:lnTo>
                      <a:lnTo>
                        <a:pt x="298" y="15"/>
                      </a:lnTo>
                      <a:lnTo>
                        <a:pt x="281" y="15"/>
                      </a:lnTo>
                      <a:lnTo>
                        <a:pt x="265" y="15"/>
                      </a:lnTo>
                      <a:lnTo>
                        <a:pt x="248" y="15"/>
                      </a:lnTo>
                      <a:lnTo>
                        <a:pt x="232" y="14"/>
                      </a:lnTo>
                      <a:lnTo>
                        <a:pt x="215" y="14"/>
                      </a:lnTo>
                      <a:lnTo>
                        <a:pt x="199" y="14"/>
                      </a:lnTo>
                      <a:lnTo>
                        <a:pt x="183" y="13"/>
                      </a:lnTo>
                      <a:lnTo>
                        <a:pt x="167" y="13"/>
                      </a:lnTo>
                      <a:lnTo>
                        <a:pt x="150" y="11"/>
                      </a:lnTo>
                      <a:lnTo>
                        <a:pt x="134" y="11"/>
                      </a:lnTo>
                      <a:lnTo>
                        <a:pt x="118" y="10"/>
                      </a:lnTo>
                      <a:lnTo>
                        <a:pt x="102" y="9"/>
                      </a:lnTo>
                      <a:lnTo>
                        <a:pt x="86" y="9"/>
                      </a:lnTo>
                      <a:lnTo>
                        <a:pt x="70" y="8"/>
                      </a:lnTo>
                      <a:lnTo>
                        <a:pt x="53" y="6"/>
                      </a:lnTo>
                      <a:lnTo>
                        <a:pt x="38" y="5"/>
                      </a:lnTo>
                      <a:lnTo>
                        <a:pt x="30" y="52"/>
                      </a:lnTo>
                      <a:lnTo>
                        <a:pt x="24" y="100"/>
                      </a:lnTo>
                      <a:lnTo>
                        <a:pt x="18" y="149"/>
                      </a:lnTo>
                      <a:lnTo>
                        <a:pt x="13" y="199"/>
                      </a:lnTo>
                      <a:lnTo>
                        <a:pt x="8" y="252"/>
                      </a:lnTo>
                      <a:lnTo>
                        <a:pt x="5" y="305"/>
                      </a:lnTo>
                      <a:lnTo>
                        <a:pt x="3" y="360"/>
                      </a:lnTo>
                      <a:lnTo>
                        <a:pt x="0" y="416"/>
                      </a:lnTo>
                      <a:lnTo>
                        <a:pt x="656" y="416"/>
                      </a:lnTo>
                      <a:lnTo>
                        <a:pt x="653" y="359"/>
                      </a:lnTo>
                      <a:lnTo>
                        <a:pt x="651" y="304"/>
                      </a:lnTo>
                      <a:lnTo>
                        <a:pt x="648" y="250"/>
                      </a:lnTo>
                      <a:lnTo>
                        <a:pt x="643" y="197"/>
                      </a:lnTo>
                      <a:lnTo>
                        <a:pt x="638" y="147"/>
                      </a:lnTo>
                      <a:lnTo>
                        <a:pt x="631" y="96"/>
                      </a:lnTo>
                      <a:lnTo>
                        <a:pt x="625" y="47"/>
                      </a:lnTo>
                      <a:lnTo>
                        <a:pt x="617" y="0"/>
                      </a:lnTo>
                      <a:close/>
                    </a:path>
                  </a:pathLst>
                </a:custGeom>
                <a:solidFill>
                  <a:srgbClr val="BBB01F"/>
                </a:solidFill>
                <a:ln w="9525">
                  <a:noFill/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>
                  <a:bevelT w="152400" h="50800" prst="softRound"/>
                </a:sp3d>
              </p:spPr>
              <p:txBody>
                <a:bodyPr/>
                <a:lstStyle/>
                <a:p>
                  <a:pPr>
                    <a:defRPr/>
                  </a:pPr>
                  <a:endParaRPr lang="id-ID"/>
                </a:p>
              </p:txBody>
            </p:sp>
            <p:sp>
              <p:nvSpPr>
                <p:cNvPr id="20" name="Freeform 22"/>
                <p:cNvSpPr>
                  <a:spLocks/>
                </p:cNvSpPr>
                <p:nvPr/>
              </p:nvSpPr>
              <p:spPr bwMode="auto">
                <a:xfrm>
                  <a:off x="2533" y="2186"/>
                  <a:ext cx="662" cy="149"/>
                </a:xfrm>
                <a:custGeom>
                  <a:avLst/>
                  <a:gdLst>
                    <a:gd name="T0" fmla="*/ 37 w 657"/>
                    <a:gd name="T1" fmla="*/ 1 h 414"/>
                    <a:gd name="T2" fmla="*/ 53 w 657"/>
                    <a:gd name="T3" fmla="*/ 1 h 414"/>
                    <a:gd name="T4" fmla="*/ 75 w 657"/>
                    <a:gd name="T5" fmla="*/ 1 h 414"/>
                    <a:gd name="T6" fmla="*/ 91 w 657"/>
                    <a:gd name="T7" fmla="*/ 1 h 414"/>
                    <a:gd name="T8" fmla="*/ 108 w 657"/>
                    <a:gd name="T9" fmla="*/ 1 h 414"/>
                    <a:gd name="T10" fmla="*/ 124 w 657"/>
                    <a:gd name="T11" fmla="*/ 1 h 414"/>
                    <a:gd name="T12" fmla="*/ 140 w 657"/>
                    <a:gd name="T13" fmla="*/ 1 h 414"/>
                    <a:gd name="T14" fmla="*/ 156 w 657"/>
                    <a:gd name="T15" fmla="*/ 1 h 414"/>
                    <a:gd name="T16" fmla="*/ 173 w 657"/>
                    <a:gd name="T17" fmla="*/ 1 h 414"/>
                    <a:gd name="T18" fmla="*/ 189 w 657"/>
                    <a:gd name="T19" fmla="*/ 1 h 414"/>
                    <a:gd name="T20" fmla="*/ 212 w 657"/>
                    <a:gd name="T21" fmla="*/ 1 h 414"/>
                    <a:gd name="T22" fmla="*/ 228 w 657"/>
                    <a:gd name="T23" fmla="*/ 1 h 414"/>
                    <a:gd name="T24" fmla="*/ 245 w 657"/>
                    <a:gd name="T25" fmla="*/ 1 h 414"/>
                    <a:gd name="T26" fmla="*/ 261 w 657"/>
                    <a:gd name="T27" fmla="*/ 1 h 414"/>
                    <a:gd name="T28" fmla="*/ 278 w 657"/>
                    <a:gd name="T29" fmla="*/ 1 h 414"/>
                    <a:gd name="T30" fmla="*/ 294 w 657"/>
                    <a:gd name="T31" fmla="*/ 1 h 414"/>
                    <a:gd name="T32" fmla="*/ 311 w 657"/>
                    <a:gd name="T33" fmla="*/ 1 h 414"/>
                    <a:gd name="T34" fmla="*/ 333 w 657"/>
                    <a:gd name="T35" fmla="*/ 1 h 414"/>
                    <a:gd name="T36" fmla="*/ 358 w 657"/>
                    <a:gd name="T37" fmla="*/ 1 h 414"/>
                    <a:gd name="T38" fmla="*/ 378 w 657"/>
                    <a:gd name="T39" fmla="*/ 1 h 414"/>
                    <a:gd name="T40" fmla="*/ 398 w 657"/>
                    <a:gd name="T41" fmla="*/ 1 h 414"/>
                    <a:gd name="T42" fmla="*/ 418 w 657"/>
                    <a:gd name="T43" fmla="*/ 1 h 414"/>
                    <a:gd name="T44" fmla="*/ 439 w 657"/>
                    <a:gd name="T45" fmla="*/ 1 h 414"/>
                    <a:gd name="T46" fmla="*/ 459 w 657"/>
                    <a:gd name="T47" fmla="*/ 1 h 414"/>
                    <a:gd name="T48" fmla="*/ 486 w 657"/>
                    <a:gd name="T49" fmla="*/ 1 h 414"/>
                    <a:gd name="T50" fmla="*/ 506 w 657"/>
                    <a:gd name="T51" fmla="*/ 1 h 414"/>
                    <a:gd name="T52" fmla="*/ 525 w 657"/>
                    <a:gd name="T53" fmla="*/ 1 h 414"/>
                    <a:gd name="T54" fmla="*/ 545 w 657"/>
                    <a:gd name="T55" fmla="*/ 1 h 414"/>
                    <a:gd name="T56" fmla="*/ 565 w 657"/>
                    <a:gd name="T57" fmla="*/ 1 h 414"/>
                    <a:gd name="T58" fmla="*/ 585 w 657"/>
                    <a:gd name="T59" fmla="*/ 1 h 414"/>
                    <a:gd name="T60" fmla="*/ 608 w 657"/>
                    <a:gd name="T61" fmla="*/ 1 h 414"/>
                    <a:gd name="T62" fmla="*/ 630 w 657"/>
                    <a:gd name="T63" fmla="*/ 1 h 414"/>
                    <a:gd name="T64" fmla="*/ 650 w 657"/>
                    <a:gd name="T65" fmla="*/ 1 h 414"/>
                    <a:gd name="T66" fmla="*/ 657 w 657"/>
                    <a:gd name="T67" fmla="*/ 1 h 414"/>
                    <a:gd name="T68" fmla="*/ 663 w 657"/>
                    <a:gd name="T69" fmla="*/ 1 h 414"/>
                    <a:gd name="T70" fmla="*/ 670 w 657"/>
                    <a:gd name="T71" fmla="*/ 1 h 414"/>
                    <a:gd name="T72" fmla="*/ 674 w 657"/>
                    <a:gd name="T73" fmla="*/ 0 h 414"/>
                    <a:gd name="T74" fmla="*/ 679 w 657"/>
                    <a:gd name="T75" fmla="*/ 0 h 414"/>
                    <a:gd name="T76" fmla="*/ 682 w 657"/>
                    <a:gd name="T77" fmla="*/ 0 h 414"/>
                    <a:gd name="T78" fmla="*/ 684 w 657"/>
                    <a:gd name="T79" fmla="*/ 0 h 414"/>
                    <a:gd name="T80" fmla="*/ 687 w 657"/>
                    <a:gd name="T81" fmla="*/ 0 h 414"/>
                    <a:gd name="T82" fmla="*/ 0 w 657"/>
                    <a:gd name="T83" fmla="*/ 0 h 414"/>
                    <a:gd name="T84" fmla="*/ 3 w 657"/>
                    <a:gd name="T85" fmla="*/ 0 h 414"/>
                    <a:gd name="T86" fmla="*/ 5 w 657"/>
                    <a:gd name="T87" fmla="*/ 0 h 414"/>
                    <a:gd name="T88" fmla="*/ 8 w 657"/>
                    <a:gd name="T89" fmla="*/ 0 h 414"/>
                    <a:gd name="T90" fmla="*/ 12 w 657"/>
                    <a:gd name="T91" fmla="*/ 0 h 414"/>
                    <a:gd name="T92" fmla="*/ 17 w 657"/>
                    <a:gd name="T93" fmla="*/ 0 h 414"/>
                    <a:gd name="T94" fmla="*/ 24 w 657"/>
                    <a:gd name="T95" fmla="*/ 1 h 414"/>
                    <a:gd name="T96" fmla="*/ 30 w 657"/>
                    <a:gd name="T97" fmla="*/ 1 h 414"/>
                    <a:gd name="T98" fmla="*/ 37 w 657"/>
                    <a:gd name="T99" fmla="*/ 1 h 414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w 657"/>
                    <a:gd name="T151" fmla="*/ 0 h 414"/>
                    <a:gd name="T152" fmla="*/ 657 w 657"/>
                    <a:gd name="T153" fmla="*/ 414 h 414"/>
                  </a:gdLst>
                  <a:ahLst/>
                  <a:cxnLst>
                    <a:cxn ang="T100">
                      <a:pos x="T0" y="T1"/>
                    </a:cxn>
                    <a:cxn ang="T101">
                      <a:pos x="T2" y="T3"/>
                    </a:cxn>
                    <a:cxn ang="T102">
                      <a:pos x="T4" y="T5"/>
                    </a:cxn>
                    <a:cxn ang="T103">
                      <a:pos x="T6" y="T7"/>
                    </a:cxn>
                    <a:cxn ang="T104">
                      <a:pos x="T8" y="T9"/>
                    </a:cxn>
                    <a:cxn ang="T105">
                      <a:pos x="T10" y="T11"/>
                    </a:cxn>
                    <a:cxn ang="T106">
                      <a:pos x="T12" y="T13"/>
                    </a:cxn>
                    <a:cxn ang="T107">
                      <a:pos x="T14" y="T15"/>
                    </a:cxn>
                    <a:cxn ang="T108">
                      <a:pos x="T16" y="T17"/>
                    </a:cxn>
                    <a:cxn ang="T109">
                      <a:pos x="T18" y="T19"/>
                    </a:cxn>
                    <a:cxn ang="T110">
                      <a:pos x="T20" y="T21"/>
                    </a:cxn>
                    <a:cxn ang="T111">
                      <a:pos x="T22" y="T23"/>
                    </a:cxn>
                    <a:cxn ang="T112">
                      <a:pos x="T24" y="T25"/>
                    </a:cxn>
                    <a:cxn ang="T113">
                      <a:pos x="T26" y="T27"/>
                    </a:cxn>
                    <a:cxn ang="T114">
                      <a:pos x="T28" y="T29"/>
                    </a:cxn>
                    <a:cxn ang="T115">
                      <a:pos x="T30" y="T31"/>
                    </a:cxn>
                    <a:cxn ang="T116">
                      <a:pos x="T32" y="T33"/>
                    </a:cxn>
                    <a:cxn ang="T117">
                      <a:pos x="T34" y="T35"/>
                    </a:cxn>
                    <a:cxn ang="T118">
                      <a:pos x="T36" y="T37"/>
                    </a:cxn>
                    <a:cxn ang="T119">
                      <a:pos x="T38" y="T39"/>
                    </a:cxn>
                    <a:cxn ang="T120">
                      <a:pos x="T40" y="T41"/>
                    </a:cxn>
                    <a:cxn ang="T121">
                      <a:pos x="T42" y="T43"/>
                    </a:cxn>
                    <a:cxn ang="T122">
                      <a:pos x="T44" y="T45"/>
                    </a:cxn>
                    <a:cxn ang="T123">
                      <a:pos x="T46" y="T47"/>
                    </a:cxn>
                    <a:cxn ang="T124">
                      <a:pos x="T48" y="T49"/>
                    </a:cxn>
                    <a:cxn ang="T125">
                      <a:pos x="T50" y="T51"/>
                    </a:cxn>
                    <a:cxn ang="T126">
                      <a:pos x="T52" y="T53"/>
                    </a:cxn>
                    <a:cxn ang="T127">
                      <a:pos x="T54" y="T55"/>
                    </a:cxn>
                    <a:cxn ang="T128">
                      <a:pos x="T56" y="T57"/>
                    </a:cxn>
                    <a:cxn ang="T129">
                      <a:pos x="T58" y="T59"/>
                    </a:cxn>
                    <a:cxn ang="T130">
                      <a:pos x="T60" y="T61"/>
                    </a:cxn>
                    <a:cxn ang="T131">
                      <a:pos x="T62" y="T63"/>
                    </a:cxn>
                    <a:cxn ang="T132">
                      <a:pos x="T64" y="T65"/>
                    </a:cxn>
                    <a:cxn ang="T133">
                      <a:pos x="T66" y="T67"/>
                    </a:cxn>
                    <a:cxn ang="T134">
                      <a:pos x="T68" y="T69"/>
                    </a:cxn>
                    <a:cxn ang="T135">
                      <a:pos x="T70" y="T71"/>
                    </a:cxn>
                    <a:cxn ang="T136">
                      <a:pos x="T72" y="T73"/>
                    </a:cxn>
                    <a:cxn ang="T137">
                      <a:pos x="T74" y="T75"/>
                    </a:cxn>
                    <a:cxn ang="T138">
                      <a:pos x="T76" y="T77"/>
                    </a:cxn>
                    <a:cxn ang="T139">
                      <a:pos x="T78" y="T79"/>
                    </a:cxn>
                    <a:cxn ang="T140">
                      <a:pos x="T80" y="T81"/>
                    </a:cxn>
                    <a:cxn ang="T141">
                      <a:pos x="T82" y="T83"/>
                    </a:cxn>
                    <a:cxn ang="T142">
                      <a:pos x="T84" y="T85"/>
                    </a:cxn>
                    <a:cxn ang="T143">
                      <a:pos x="T86" y="T87"/>
                    </a:cxn>
                    <a:cxn ang="T144">
                      <a:pos x="T88" y="T89"/>
                    </a:cxn>
                    <a:cxn ang="T145">
                      <a:pos x="T90" y="T91"/>
                    </a:cxn>
                    <a:cxn ang="T146">
                      <a:pos x="T92" y="T93"/>
                    </a:cxn>
                    <a:cxn ang="T147">
                      <a:pos x="T94" y="T95"/>
                    </a:cxn>
                    <a:cxn ang="T148">
                      <a:pos x="T96" y="T97"/>
                    </a:cxn>
                    <a:cxn ang="T149">
                      <a:pos x="T98" y="T99"/>
                    </a:cxn>
                  </a:cxnLst>
                  <a:rect l="T150" t="T151" r="T152" b="T153"/>
                  <a:pathLst>
                    <a:path w="657" h="414">
                      <a:moveTo>
                        <a:pt x="37" y="409"/>
                      </a:moveTo>
                      <a:lnTo>
                        <a:pt x="53" y="408"/>
                      </a:lnTo>
                      <a:lnTo>
                        <a:pt x="69" y="407"/>
                      </a:lnTo>
                      <a:lnTo>
                        <a:pt x="85" y="406"/>
                      </a:lnTo>
                      <a:lnTo>
                        <a:pt x="102" y="406"/>
                      </a:lnTo>
                      <a:lnTo>
                        <a:pt x="118" y="404"/>
                      </a:lnTo>
                      <a:lnTo>
                        <a:pt x="134" y="403"/>
                      </a:lnTo>
                      <a:lnTo>
                        <a:pt x="150" y="403"/>
                      </a:lnTo>
                      <a:lnTo>
                        <a:pt x="167" y="402"/>
                      </a:lnTo>
                      <a:lnTo>
                        <a:pt x="183" y="402"/>
                      </a:lnTo>
                      <a:lnTo>
                        <a:pt x="200" y="401"/>
                      </a:lnTo>
                      <a:lnTo>
                        <a:pt x="216" y="401"/>
                      </a:lnTo>
                      <a:lnTo>
                        <a:pt x="233" y="401"/>
                      </a:lnTo>
                      <a:lnTo>
                        <a:pt x="249" y="399"/>
                      </a:lnTo>
                      <a:lnTo>
                        <a:pt x="266" y="399"/>
                      </a:lnTo>
                      <a:lnTo>
                        <a:pt x="282" y="399"/>
                      </a:lnTo>
                      <a:lnTo>
                        <a:pt x="299" y="399"/>
                      </a:lnTo>
                      <a:lnTo>
                        <a:pt x="320" y="399"/>
                      </a:lnTo>
                      <a:lnTo>
                        <a:pt x="340" y="399"/>
                      </a:lnTo>
                      <a:lnTo>
                        <a:pt x="360" y="401"/>
                      </a:lnTo>
                      <a:lnTo>
                        <a:pt x="380" y="401"/>
                      </a:lnTo>
                      <a:lnTo>
                        <a:pt x="400" y="401"/>
                      </a:lnTo>
                      <a:lnTo>
                        <a:pt x="421" y="402"/>
                      </a:lnTo>
                      <a:lnTo>
                        <a:pt x="441" y="403"/>
                      </a:lnTo>
                      <a:lnTo>
                        <a:pt x="462" y="403"/>
                      </a:lnTo>
                      <a:lnTo>
                        <a:pt x="482" y="404"/>
                      </a:lnTo>
                      <a:lnTo>
                        <a:pt x="501" y="406"/>
                      </a:lnTo>
                      <a:lnTo>
                        <a:pt x="521" y="407"/>
                      </a:lnTo>
                      <a:lnTo>
                        <a:pt x="541" y="408"/>
                      </a:lnTo>
                      <a:lnTo>
                        <a:pt x="561" y="409"/>
                      </a:lnTo>
                      <a:lnTo>
                        <a:pt x="581" y="411"/>
                      </a:lnTo>
                      <a:lnTo>
                        <a:pt x="600" y="413"/>
                      </a:lnTo>
                      <a:lnTo>
                        <a:pt x="620" y="414"/>
                      </a:lnTo>
                      <a:lnTo>
                        <a:pt x="627" y="367"/>
                      </a:lnTo>
                      <a:lnTo>
                        <a:pt x="633" y="318"/>
                      </a:lnTo>
                      <a:lnTo>
                        <a:pt x="640" y="269"/>
                      </a:lnTo>
                      <a:lnTo>
                        <a:pt x="644" y="217"/>
                      </a:lnTo>
                      <a:lnTo>
                        <a:pt x="649" y="165"/>
                      </a:lnTo>
                      <a:lnTo>
                        <a:pt x="652" y="111"/>
                      </a:lnTo>
                      <a:lnTo>
                        <a:pt x="654" y="56"/>
                      </a:lnTo>
                      <a:lnTo>
                        <a:pt x="657" y="0"/>
                      </a:lnTo>
                      <a:lnTo>
                        <a:pt x="0" y="0"/>
                      </a:lnTo>
                      <a:lnTo>
                        <a:pt x="3" y="55"/>
                      </a:lnTo>
                      <a:lnTo>
                        <a:pt x="5" y="111"/>
                      </a:lnTo>
                      <a:lnTo>
                        <a:pt x="8" y="163"/>
                      </a:lnTo>
                      <a:lnTo>
                        <a:pt x="12" y="215"/>
                      </a:lnTo>
                      <a:lnTo>
                        <a:pt x="17" y="265"/>
                      </a:lnTo>
                      <a:lnTo>
                        <a:pt x="24" y="315"/>
                      </a:lnTo>
                      <a:lnTo>
                        <a:pt x="30" y="363"/>
                      </a:lnTo>
                      <a:lnTo>
                        <a:pt x="37" y="409"/>
                      </a:lnTo>
                      <a:close/>
                    </a:path>
                  </a:pathLst>
                </a:custGeom>
                <a:solidFill>
                  <a:srgbClr val="BBB01F"/>
                </a:solidFill>
                <a:ln w="9525">
                  <a:noFill/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>
                  <a:bevelT w="152400" h="50800" prst="softRound"/>
                </a:sp3d>
              </p:spPr>
              <p:txBody>
                <a:bodyPr/>
                <a:lstStyle/>
                <a:p>
                  <a:pPr>
                    <a:defRPr/>
                  </a:pPr>
                  <a:endParaRPr lang="id-ID"/>
                </a:p>
              </p:txBody>
            </p:sp>
            <p:sp>
              <p:nvSpPr>
                <p:cNvPr id="21" name="Freeform 23"/>
                <p:cNvSpPr>
                  <a:spLocks/>
                </p:cNvSpPr>
                <p:nvPr/>
              </p:nvSpPr>
              <p:spPr bwMode="auto">
                <a:xfrm>
                  <a:off x="2598" y="2380"/>
                  <a:ext cx="532" cy="164"/>
                </a:xfrm>
                <a:custGeom>
                  <a:avLst/>
                  <a:gdLst>
                    <a:gd name="T0" fmla="*/ 226 w 529"/>
                    <a:gd name="T1" fmla="*/ 0 h 456"/>
                    <a:gd name="T2" fmla="*/ 197 w 529"/>
                    <a:gd name="T3" fmla="*/ 0 h 456"/>
                    <a:gd name="T4" fmla="*/ 167 w 529"/>
                    <a:gd name="T5" fmla="*/ 0 h 456"/>
                    <a:gd name="T6" fmla="*/ 137 w 529"/>
                    <a:gd name="T7" fmla="*/ 0 h 456"/>
                    <a:gd name="T8" fmla="*/ 108 w 529"/>
                    <a:gd name="T9" fmla="*/ 0 h 456"/>
                    <a:gd name="T10" fmla="*/ 73 w 529"/>
                    <a:gd name="T11" fmla="*/ 0 h 456"/>
                    <a:gd name="T12" fmla="*/ 43 w 529"/>
                    <a:gd name="T13" fmla="*/ 0 h 456"/>
                    <a:gd name="T14" fmla="*/ 15 w 529"/>
                    <a:gd name="T15" fmla="*/ 0 h 456"/>
                    <a:gd name="T16" fmla="*/ 17 w 529"/>
                    <a:gd name="T17" fmla="*/ 0 h 456"/>
                    <a:gd name="T18" fmla="*/ 55 w 529"/>
                    <a:gd name="T19" fmla="*/ 0 h 456"/>
                    <a:gd name="T20" fmla="*/ 105 w 529"/>
                    <a:gd name="T21" fmla="*/ 1 h 456"/>
                    <a:gd name="T22" fmla="*/ 153 w 529"/>
                    <a:gd name="T23" fmla="*/ 1 h 456"/>
                    <a:gd name="T24" fmla="*/ 189 w 529"/>
                    <a:gd name="T25" fmla="*/ 1 h 456"/>
                    <a:gd name="T26" fmla="*/ 212 w 529"/>
                    <a:gd name="T27" fmla="*/ 1 h 456"/>
                    <a:gd name="T28" fmla="*/ 235 w 529"/>
                    <a:gd name="T29" fmla="*/ 1 h 456"/>
                    <a:gd name="T30" fmla="*/ 259 w 529"/>
                    <a:gd name="T31" fmla="*/ 1 h 456"/>
                    <a:gd name="T32" fmla="*/ 289 w 529"/>
                    <a:gd name="T33" fmla="*/ 1 h 456"/>
                    <a:gd name="T34" fmla="*/ 312 w 529"/>
                    <a:gd name="T35" fmla="*/ 1 h 456"/>
                    <a:gd name="T36" fmla="*/ 335 w 529"/>
                    <a:gd name="T37" fmla="*/ 1 h 456"/>
                    <a:gd name="T38" fmla="*/ 358 w 529"/>
                    <a:gd name="T39" fmla="*/ 1 h 456"/>
                    <a:gd name="T40" fmla="*/ 393 w 529"/>
                    <a:gd name="T41" fmla="*/ 1 h 456"/>
                    <a:gd name="T42" fmla="*/ 441 w 529"/>
                    <a:gd name="T43" fmla="*/ 1 h 456"/>
                    <a:gd name="T44" fmla="*/ 491 w 529"/>
                    <a:gd name="T45" fmla="*/ 0 h 456"/>
                    <a:gd name="T46" fmla="*/ 530 w 529"/>
                    <a:gd name="T47" fmla="*/ 0 h 456"/>
                    <a:gd name="T48" fmla="*/ 529 w 529"/>
                    <a:gd name="T49" fmla="*/ 0 h 456"/>
                    <a:gd name="T50" fmla="*/ 493 w 529"/>
                    <a:gd name="T51" fmla="*/ 0 h 456"/>
                    <a:gd name="T52" fmla="*/ 454 w 529"/>
                    <a:gd name="T53" fmla="*/ 0 h 456"/>
                    <a:gd name="T54" fmla="*/ 414 w 529"/>
                    <a:gd name="T55" fmla="*/ 0 h 456"/>
                    <a:gd name="T56" fmla="*/ 378 w 529"/>
                    <a:gd name="T57" fmla="*/ 0 h 456"/>
                    <a:gd name="T58" fmla="*/ 340 w 529"/>
                    <a:gd name="T59" fmla="*/ 0 h 456"/>
                    <a:gd name="T60" fmla="*/ 303 w 529"/>
                    <a:gd name="T61" fmla="*/ 0 h 456"/>
                    <a:gd name="T62" fmla="*/ 259 w 529"/>
                    <a:gd name="T63" fmla="*/ 0 h 45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529"/>
                    <a:gd name="T97" fmla="*/ 0 h 456"/>
                    <a:gd name="T98" fmla="*/ 529 w 529"/>
                    <a:gd name="T99" fmla="*/ 456 h 456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529" h="456">
                      <a:moveTo>
                        <a:pt x="235" y="0"/>
                      </a:moveTo>
                      <a:lnTo>
                        <a:pt x="220" y="0"/>
                      </a:lnTo>
                      <a:lnTo>
                        <a:pt x="205" y="0"/>
                      </a:lnTo>
                      <a:lnTo>
                        <a:pt x="191" y="0"/>
                      </a:lnTo>
                      <a:lnTo>
                        <a:pt x="175" y="0"/>
                      </a:lnTo>
                      <a:lnTo>
                        <a:pt x="161" y="1"/>
                      </a:lnTo>
                      <a:lnTo>
                        <a:pt x="146" y="1"/>
                      </a:lnTo>
                      <a:lnTo>
                        <a:pt x="131" y="1"/>
                      </a:lnTo>
                      <a:lnTo>
                        <a:pt x="117" y="1"/>
                      </a:lnTo>
                      <a:lnTo>
                        <a:pt x="102" y="3"/>
                      </a:lnTo>
                      <a:lnTo>
                        <a:pt x="87" y="3"/>
                      </a:lnTo>
                      <a:lnTo>
                        <a:pt x="73" y="4"/>
                      </a:lnTo>
                      <a:lnTo>
                        <a:pt x="59" y="4"/>
                      </a:lnTo>
                      <a:lnTo>
                        <a:pt x="43" y="5"/>
                      </a:lnTo>
                      <a:lnTo>
                        <a:pt x="29" y="6"/>
                      </a:lnTo>
                      <a:lnTo>
                        <a:pt x="15" y="6"/>
                      </a:lnTo>
                      <a:lnTo>
                        <a:pt x="0" y="7"/>
                      </a:lnTo>
                      <a:lnTo>
                        <a:pt x="17" y="76"/>
                      </a:lnTo>
                      <a:lnTo>
                        <a:pt x="35" y="140"/>
                      </a:lnTo>
                      <a:lnTo>
                        <a:pt x="55" y="198"/>
                      </a:lnTo>
                      <a:lnTo>
                        <a:pt x="77" y="251"/>
                      </a:lnTo>
                      <a:lnTo>
                        <a:pt x="99" y="299"/>
                      </a:lnTo>
                      <a:lnTo>
                        <a:pt x="122" y="341"/>
                      </a:lnTo>
                      <a:lnTo>
                        <a:pt x="147" y="376"/>
                      </a:lnTo>
                      <a:lnTo>
                        <a:pt x="171" y="406"/>
                      </a:lnTo>
                      <a:lnTo>
                        <a:pt x="183" y="418"/>
                      </a:lnTo>
                      <a:lnTo>
                        <a:pt x="194" y="428"/>
                      </a:lnTo>
                      <a:lnTo>
                        <a:pt x="206" y="436"/>
                      </a:lnTo>
                      <a:lnTo>
                        <a:pt x="218" y="444"/>
                      </a:lnTo>
                      <a:lnTo>
                        <a:pt x="229" y="449"/>
                      </a:lnTo>
                      <a:lnTo>
                        <a:pt x="241" y="452"/>
                      </a:lnTo>
                      <a:lnTo>
                        <a:pt x="253" y="455"/>
                      </a:lnTo>
                      <a:lnTo>
                        <a:pt x="266" y="456"/>
                      </a:lnTo>
                      <a:lnTo>
                        <a:pt x="277" y="455"/>
                      </a:lnTo>
                      <a:lnTo>
                        <a:pt x="288" y="454"/>
                      </a:lnTo>
                      <a:lnTo>
                        <a:pt x="300" y="450"/>
                      </a:lnTo>
                      <a:lnTo>
                        <a:pt x="311" y="444"/>
                      </a:lnTo>
                      <a:lnTo>
                        <a:pt x="323" y="438"/>
                      </a:lnTo>
                      <a:lnTo>
                        <a:pt x="334" y="429"/>
                      </a:lnTo>
                      <a:lnTo>
                        <a:pt x="346" y="419"/>
                      </a:lnTo>
                      <a:lnTo>
                        <a:pt x="357" y="408"/>
                      </a:lnTo>
                      <a:lnTo>
                        <a:pt x="381" y="380"/>
                      </a:lnTo>
                      <a:lnTo>
                        <a:pt x="405" y="344"/>
                      </a:lnTo>
                      <a:lnTo>
                        <a:pt x="429" y="304"/>
                      </a:lnTo>
                      <a:lnTo>
                        <a:pt x="452" y="256"/>
                      </a:lnTo>
                      <a:lnTo>
                        <a:pt x="473" y="203"/>
                      </a:lnTo>
                      <a:lnTo>
                        <a:pt x="494" y="145"/>
                      </a:lnTo>
                      <a:lnTo>
                        <a:pt x="512" y="81"/>
                      </a:lnTo>
                      <a:lnTo>
                        <a:pt x="529" y="12"/>
                      </a:lnTo>
                      <a:lnTo>
                        <a:pt x="511" y="11"/>
                      </a:lnTo>
                      <a:lnTo>
                        <a:pt x="494" y="10"/>
                      </a:lnTo>
                      <a:lnTo>
                        <a:pt x="475" y="7"/>
                      </a:lnTo>
                      <a:lnTo>
                        <a:pt x="457" y="6"/>
                      </a:lnTo>
                      <a:lnTo>
                        <a:pt x="438" y="6"/>
                      </a:lnTo>
                      <a:lnTo>
                        <a:pt x="421" y="5"/>
                      </a:lnTo>
                      <a:lnTo>
                        <a:pt x="402" y="4"/>
                      </a:lnTo>
                      <a:lnTo>
                        <a:pt x="383" y="3"/>
                      </a:lnTo>
                      <a:lnTo>
                        <a:pt x="366" y="3"/>
                      </a:lnTo>
                      <a:lnTo>
                        <a:pt x="347" y="1"/>
                      </a:lnTo>
                      <a:lnTo>
                        <a:pt x="328" y="1"/>
                      </a:lnTo>
                      <a:lnTo>
                        <a:pt x="310" y="1"/>
                      </a:lnTo>
                      <a:lnTo>
                        <a:pt x="291" y="0"/>
                      </a:lnTo>
                      <a:lnTo>
                        <a:pt x="272" y="0"/>
                      </a:lnTo>
                      <a:lnTo>
                        <a:pt x="253" y="0"/>
                      </a:lnTo>
                      <a:lnTo>
                        <a:pt x="235" y="0"/>
                      </a:lnTo>
                      <a:close/>
                    </a:path>
                  </a:pathLst>
                </a:custGeom>
                <a:solidFill>
                  <a:srgbClr val="BBB01F"/>
                </a:solidFill>
                <a:ln w="9525">
                  <a:noFill/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>
                  <a:bevelT w="152400" h="50800" prst="softRound"/>
                </a:sp3d>
              </p:spPr>
              <p:txBody>
                <a:bodyPr/>
                <a:lstStyle/>
                <a:p>
                  <a:pPr>
                    <a:defRPr/>
                  </a:pPr>
                  <a:endParaRPr lang="id-ID"/>
                </a:p>
              </p:txBody>
            </p:sp>
            <p:sp>
              <p:nvSpPr>
                <p:cNvPr id="22" name="Freeform 24"/>
                <p:cNvSpPr>
                  <a:spLocks/>
                </p:cNvSpPr>
                <p:nvPr/>
              </p:nvSpPr>
              <p:spPr bwMode="auto">
                <a:xfrm>
                  <a:off x="3215" y="1956"/>
                  <a:ext cx="451" cy="180"/>
                </a:xfrm>
                <a:custGeom>
                  <a:avLst/>
                  <a:gdLst>
                    <a:gd name="T0" fmla="*/ 19 w 510"/>
                    <a:gd name="T1" fmla="*/ 1 h 497"/>
                    <a:gd name="T2" fmla="*/ 244 w 510"/>
                    <a:gd name="T3" fmla="*/ 1 h 497"/>
                    <a:gd name="T4" fmla="*/ 241 w 510"/>
                    <a:gd name="T5" fmla="*/ 1 h 497"/>
                    <a:gd name="T6" fmla="*/ 236 w 510"/>
                    <a:gd name="T7" fmla="*/ 1 h 497"/>
                    <a:gd name="T8" fmla="*/ 230 w 510"/>
                    <a:gd name="T9" fmla="*/ 1 h 497"/>
                    <a:gd name="T10" fmla="*/ 221 w 510"/>
                    <a:gd name="T11" fmla="*/ 0 h 497"/>
                    <a:gd name="T12" fmla="*/ 211 w 510"/>
                    <a:gd name="T13" fmla="*/ 0 h 497"/>
                    <a:gd name="T14" fmla="*/ 200 w 510"/>
                    <a:gd name="T15" fmla="*/ 0 h 497"/>
                    <a:gd name="T16" fmla="*/ 186 w 510"/>
                    <a:gd name="T17" fmla="*/ 0 h 497"/>
                    <a:gd name="T18" fmla="*/ 171 w 510"/>
                    <a:gd name="T19" fmla="*/ 0 h 497"/>
                    <a:gd name="T20" fmla="*/ 161 w 510"/>
                    <a:gd name="T21" fmla="*/ 0 h 497"/>
                    <a:gd name="T22" fmla="*/ 151 w 510"/>
                    <a:gd name="T23" fmla="*/ 0 h 497"/>
                    <a:gd name="T24" fmla="*/ 141 w 510"/>
                    <a:gd name="T25" fmla="*/ 0 h 497"/>
                    <a:gd name="T26" fmla="*/ 130 w 510"/>
                    <a:gd name="T27" fmla="*/ 0 h 497"/>
                    <a:gd name="T28" fmla="*/ 118 w 510"/>
                    <a:gd name="T29" fmla="*/ 0 h 497"/>
                    <a:gd name="T30" fmla="*/ 109 w 510"/>
                    <a:gd name="T31" fmla="*/ 0 h 497"/>
                    <a:gd name="T32" fmla="*/ 98 w 510"/>
                    <a:gd name="T33" fmla="*/ 0 h 497"/>
                    <a:gd name="T34" fmla="*/ 87 w 510"/>
                    <a:gd name="T35" fmla="*/ 0 h 497"/>
                    <a:gd name="T36" fmla="*/ 77 w 510"/>
                    <a:gd name="T37" fmla="*/ 0 h 497"/>
                    <a:gd name="T38" fmla="*/ 66 w 510"/>
                    <a:gd name="T39" fmla="*/ 0 h 497"/>
                    <a:gd name="T40" fmla="*/ 56 w 510"/>
                    <a:gd name="T41" fmla="*/ 0 h 497"/>
                    <a:gd name="T42" fmla="*/ 44 w 510"/>
                    <a:gd name="T43" fmla="*/ 0 h 497"/>
                    <a:gd name="T44" fmla="*/ 34 w 510"/>
                    <a:gd name="T45" fmla="*/ 0 h 497"/>
                    <a:gd name="T46" fmla="*/ 23 w 510"/>
                    <a:gd name="T47" fmla="*/ 0 h 497"/>
                    <a:gd name="T48" fmla="*/ 11 w 510"/>
                    <a:gd name="T49" fmla="*/ 0 h 497"/>
                    <a:gd name="T50" fmla="*/ 0 w 510"/>
                    <a:gd name="T51" fmla="*/ 0 h 497"/>
                    <a:gd name="T52" fmla="*/ 4 w 510"/>
                    <a:gd name="T53" fmla="*/ 0 h 497"/>
                    <a:gd name="T54" fmla="*/ 7 w 510"/>
                    <a:gd name="T55" fmla="*/ 0 h 497"/>
                    <a:gd name="T56" fmla="*/ 10 w 510"/>
                    <a:gd name="T57" fmla="*/ 0 h 497"/>
                    <a:gd name="T58" fmla="*/ 13 w 510"/>
                    <a:gd name="T59" fmla="*/ 1 h 497"/>
                    <a:gd name="T60" fmla="*/ 15 w 510"/>
                    <a:gd name="T61" fmla="*/ 1 h 497"/>
                    <a:gd name="T62" fmla="*/ 17 w 510"/>
                    <a:gd name="T63" fmla="*/ 1 h 497"/>
                    <a:gd name="T64" fmla="*/ 18 w 510"/>
                    <a:gd name="T65" fmla="*/ 1 h 497"/>
                    <a:gd name="T66" fmla="*/ 19 w 510"/>
                    <a:gd name="T67" fmla="*/ 1 h 497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510"/>
                    <a:gd name="T103" fmla="*/ 0 h 497"/>
                    <a:gd name="T104" fmla="*/ 510 w 510"/>
                    <a:gd name="T105" fmla="*/ 497 h 497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510" h="497">
                      <a:moveTo>
                        <a:pt x="39" y="497"/>
                      </a:moveTo>
                      <a:lnTo>
                        <a:pt x="510" y="497"/>
                      </a:lnTo>
                      <a:lnTo>
                        <a:pt x="504" y="429"/>
                      </a:lnTo>
                      <a:lnTo>
                        <a:pt x="494" y="362"/>
                      </a:lnTo>
                      <a:lnTo>
                        <a:pt x="480" y="298"/>
                      </a:lnTo>
                      <a:lnTo>
                        <a:pt x="462" y="234"/>
                      </a:lnTo>
                      <a:lnTo>
                        <a:pt x="441" y="172"/>
                      </a:lnTo>
                      <a:lnTo>
                        <a:pt x="417" y="113"/>
                      </a:lnTo>
                      <a:lnTo>
                        <a:pt x="388" y="55"/>
                      </a:lnTo>
                      <a:lnTo>
                        <a:pt x="357" y="0"/>
                      </a:lnTo>
                      <a:lnTo>
                        <a:pt x="336" y="5"/>
                      </a:lnTo>
                      <a:lnTo>
                        <a:pt x="314" y="11"/>
                      </a:lnTo>
                      <a:lnTo>
                        <a:pt x="294" y="16"/>
                      </a:lnTo>
                      <a:lnTo>
                        <a:pt x="272" y="21"/>
                      </a:lnTo>
                      <a:lnTo>
                        <a:pt x="250" y="26"/>
                      </a:lnTo>
                      <a:lnTo>
                        <a:pt x="227" y="31"/>
                      </a:lnTo>
                      <a:lnTo>
                        <a:pt x="205" y="34"/>
                      </a:lnTo>
                      <a:lnTo>
                        <a:pt x="183" y="39"/>
                      </a:lnTo>
                      <a:lnTo>
                        <a:pt x="161" y="43"/>
                      </a:lnTo>
                      <a:lnTo>
                        <a:pt x="138" y="47"/>
                      </a:lnTo>
                      <a:lnTo>
                        <a:pt x="115" y="50"/>
                      </a:lnTo>
                      <a:lnTo>
                        <a:pt x="93" y="54"/>
                      </a:lnTo>
                      <a:lnTo>
                        <a:pt x="70" y="58"/>
                      </a:lnTo>
                      <a:lnTo>
                        <a:pt x="47" y="62"/>
                      </a:lnTo>
                      <a:lnTo>
                        <a:pt x="23" y="65"/>
                      </a:lnTo>
                      <a:lnTo>
                        <a:pt x="0" y="68"/>
                      </a:lnTo>
                      <a:lnTo>
                        <a:pt x="7" y="119"/>
                      </a:lnTo>
                      <a:lnTo>
                        <a:pt x="15" y="172"/>
                      </a:lnTo>
                      <a:lnTo>
                        <a:pt x="22" y="225"/>
                      </a:lnTo>
                      <a:lnTo>
                        <a:pt x="27" y="278"/>
                      </a:lnTo>
                      <a:lnTo>
                        <a:pt x="32" y="333"/>
                      </a:lnTo>
                      <a:lnTo>
                        <a:pt x="35" y="387"/>
                      </a:lnTo>
                      <a:lnTo>
                        <a:pt x="37" y="441"/>
                      </a:lnTo>
                      <a:lnTo>
                        <a:pt x="39" y="497"/>
                      </a:lnTo>
                      <a:close/>
                    </a:path>
                  </a:pathLst>
                </a:custGeom>
                <a:solidFill>
                  <a:srgbClr val="BBB01F"/>
                </a:solidFill>
                <a:ln w="9525">
                  <a:noFill/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>
                  <a:bevelT w="152400" h="50800" prst="softRound"/>
                </a:sp3d>
              </p:spPr>
              <p:txBody>
                <a:bodyPr/>
                <a:lstStyle/>
                <a:p>
                  <a:pPr>
                    <a:defRPr/>
                  </a:pPr>
                  <a:endParaRPr lang="id-ID"/>
                </a:p>
              </p:txBody>
            </p:sp>
            <p:sp>
              <p:nvSpPr>
                <p:cNvPr id="23" name="Freeform 25"/>
                <p:cNvSpPr>
                  <a:spLocks/>
                </p:cNvSpPr>
                <p:nvPr/>
              </p:nvSpPr>
              <p:spPr bwMode="auto">
                <a:xfrm>
                  <a:off x="3076" y="1800"/>
                  <a:ext cx="378" cy="131"/>
                </a:xfrm>
                <a:custGeom>
                  <a:avLst/>
                  <a:gdLst>
                    <a:gd name="T0" fmla="*/ 200 w 429"/>
                    <a:gd name="T1" fmla="*/ 1 h 364"/>
                    <a:gd name="T2" fmla="*/ 191 w 429"/>
                    <a:gd name="T3" fmla="*/ 1 h 364"/>
                    <a:gd name="T4" fmla="*/ 180 w 429"/>
                    <a:gd name="T5" fmla="*/ 0 h 364"/>
                    <a:gd name="T6" fmla="*/ 170 w 429"/>
                    <a:gd name="T7" fmla="*/ 0 h 364"/>
                    <a:gd name="T8" fmla="*/ 159 w 429"/>
                    <a:gd name="T9" fmla="*/ 0 h 364"/>
                    <a:gd name="T10" fmla="*/ 147 w 429"/>
                    <a:gd name="T11" fmla="*/ 0 h 364"/>
                    <a:gd name="T12" fmla="*/ 134 w 429"/>
                    <a:gd name="T13" fmla="*/ 0 h 364"/>
                    <a:gd name="T14" fmla="*/ 122 w 429"/>
                    <a:gd name="T15" fmla="*/ 0 h 364"/>
                    <a:gd name="T16" fmla="*/ 108 w 429"/>
                    <a:gd name="T17" fmla="*/ 0 h 364"/>
                    <a:gd name="T18" fmla="*/ 96 w 429"/>
                    <a:gd name="T19" fmla="*/ 0 h 364"/>
                    <a:gd name="T20" fmla="*/ 83 w 429"/>
                    <a:gd name="T21" fmla="*/ 0 h 364"/>
                    <a:gd name="T22" fmla="*/ 69 w 429"/>
                    <a:gd name="T23" fmla="*/ 0 h 364"/>
                    <a:gd name="T24" fmla="*/ 56 w 429"/>
                    <a:gd name="T25" fmla="*/ 0 h 364"/>
                    <a:gd name="T26" fmla="*/ 42 w 429"/>
                    <a:gd name="T27" fmla="*/ 0 h 364"/>
                    <a:gd name="T28" fmla="*/ 29 w 429"/>
                    <a:gd name="T29" fmla="*/ 0 h 364"/>
                    <a:gd name="T30" fmla="*/ 14 w 429"/>
                    <a:gd name="T31" fmla="*/ 0 h 364"/>
                    <a:gd name="T32" fmla="*/ 0 w 429"/>
                    <a:gd name="T33" fmla="*/ 0 h 364"/>
                    <a:gd name="T34" fmla="*/ 9 w 429"/>
                    <a:gd name="T35" fmla="*/ 0 h 364"/>
                    <a:gd name="T36" fmla="*/ 17 w 429"/>
                    <a:gd name="T37" fmla="*/ 0 h 364"/>
                    <a:gd name="T38" fmla="*/ 26 w 429"/>
                    <a:gd name="T39" fmla="*/ 0 h 364"/>
                    <a:gd name="T40" fmla="*/ 33 w 429"/>
                    <a:gd name="T41" fmla="*/ 0 h 364"/>
                    <a:gd name="T42" fmla="*/ 42 w 429"/>
                    <a:gd name="T43" fmla="*/ 0 h 364"/>
                    <a:gd name="T44" fmla="*/ 49 w 429"/>
                    <a:gd name="T45" fmla="*/ 0 h 364"/>
                    <a:gd name="T46" fmla="*/ 56 w 429"/>
                    <a:gd name="T47" fmla="*/ 1 h 364"/>
                    <a:gd name="T48" fmla="*/ 61 w 429"/>
                    <a:gd name="T49" fmla="*/ 1 h 364"/>
                    <a:gd name="T50" fmla="*/ 70 w 429"/>
                    <a:gd name="T51" fmla="*/ 1 h 364"/>
                    <a:gd name="T52" fmla="*/ 79 w 429"/>
                    <a:gd name="T53" fmla="*/ 1 h 364"/>
                    <a:gd name="T54" fmla="*/ 89 w 429"/>
                    <a:gd name="T55" fmla="*/ 1 h 364"/>
                    <a:gd name="T56" fmla="*/ 97 w 429"/>
                    <a:gd name="T57" fmla="*/ 1 h 364"/>
                    <a:gd name="T58" fmla="*/ 107 w 429"/>
                    <a:gd name="T59" fmla="*/ 1 h 364"/>
                    <a:gd name="T60" fmla="*/ 115 w 429"/>
                    <a:gd name="T61" fmla="*/ 1 h 364"/>
                    <a:gd name="T62" fmla="*/ 123 w 429"/>
                    <a:gd name="T63" fmla="*/ 1 h 364"/>
                    <a:gd name="T64" fmla="*/ 133 w 429"/>
                    <a:gd name="T65" fmla="*/ 1 h 364"/>
                    <a:gd name="T66" fmla="*/ 141 w 429"/>
                    <a:gd name="T67" fmla="*/ 1 h 364"/>
                    <a:gd name="T68" fmla="*/ 151 w 429"/>
                    <a:gd name="T69" fmla="*/ 1 h 364"/>
                    <a:gd name="T70" fmla="*/ 159 w 429"/>
                    <a:gd name="T71" fmla="*/ 1 h 364"/>
                    <a:gd name="T72" fmla="*/ 167 w 429"/>
                    <a:gd name="T73" fmla="*/ 1 h 364"/>
                    <a:gd name="T74" fmla="*/ 175 w 429"/>
                    <a:gd name="T75" fmla="*/ 1 h 364"/>
                    <a:gd name="T76" fmla="*/ 185 w 429"/>
                    <a:gd name="T77" fmla="*/ 1 h 364"/>
                    <a:gd name="T78" fmla="*/ 193 w 429"/>
                    <a:gd name="T79" fmla="*/ 1 h 364"/>
                    <a:gd name="T80" fmla="*/ 200 w 429"/>
                    <a:gd name="T81" fmla="*/ 1 h 364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429"/>
                    <a:gd name="T124" fmla="*/ 0 h 364"/>
                    <a:gd name="T125" fmla="*/ 429 w 429"/>
                    <a:gd name="T126" fmla="*/ 364 h 364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429" h="364">
                      <a:moveTo>
                        <a:pt x="429" y="312"/>
                      </a:moveTo>
                      <a:lnTo>
                        <a:pt x="409" y="286"/>
                      </a:lnTo>
                      <a:lnTo>
                        <a:pt x="385" y="262"/>
                      </a:lnTo>
                      <a:lnTo>
                        <a:pt x="362" y="237"/>
                      </a:lnTo>
                      <a:lnTo>
                        <a:pt x="338" y="214"/>
                      </a:lnTo>
                      <a:lnTo>
                        <a:pt x="313" y="190"/>
                      </a:lnTo>
                      <a:lnTo>
                        <a:pt x="287" y="168"/>
                      </a:lnTo>
                      <a:lnTo>
                        <a:pt x="261" y="146"/>
                      </a:lnTo>
                      <a:lnTo>
                        <a:pt x="233" y="125"/>
                      </a:lnTo>
                      <a:lnTo>
                        <a:pt x="206" y="106"/>
                      </a:lnTo>
                      <a:lnTo>
                        <a:pt x="177" y="86"/>
                      </a:lnTo>
                      <a:lnTo>
                        <a:pt x="149" y="69"/>
                      </a:lnTo>
                      <a:lnTo>
                        <a:pt x="120" y="52"/>
                      </a:lnTo>
                      <a:lnTo>
                        <a:pt x="90" y="37"/>
                      </a:lnTo>
                      <a:lnTo>
                        <a:pt x="61" y="23"/>
                      </a:lnTo>
                      <a:lnTo>
                        <a:pt x="30" y="11"/>
                      </a:lnTo>
                      <a:lnTo>
                        <a:pt x="0" y="0"/>
                      </a:lnTo>
                      <a:lnTo>
                        <a:pt x="19" y="37"/>
                      </a:lnTo>
                      <a:lnTo>
                        <a:pt x="36" y="77"/>
                      </a:lnTo>
                      <a:lnTo>
                        <a:pt x="55" y="122"/>
                      </a:lnTo>
                      <a:lnTo>
                        <a:pt x="73" y="168"/>
                      </a:lnTo>
                      <a:lnTo>
                        <a:pt x="89" y="216"/>
                      </a:lnTo>
                      <a:lnTo>
                        <a:pt x="105" y="265"/>
                      </a:lnTo>
                      <a:lnTo>
                        <a:pt x="119" y="315"/>
                      </a:lnTo>
                      <a:lnTo>
                        <a:pt x="131" y="364"/>
                      </a:lnTo>
                      <a:lnTo>
                        <a:pt x="151" y="361"/>
                      </a:lnTo>
                      <a:lnTo>
                        <a:pt x="170" y="359"/>
                      </a:lnTo>
                      <a:lnTo>
                        <a:pt x="189" y="356"/>
                      </a:lnTo>
                      <a:lnTo>
                        <a:pt x="208" y="354"/>
                      </a:lnTo>
                      <a:lnTo>
                        <a:pt x="228" y="350"/>
                      </a:lnTo>
                      <a:lnTo>
                        <a:pt x="247" y="348"/>
                      </a:lnTo>
                      <a:lnTo>
                        <a:pt x="265" y="345"/>
                      </a:lnTo>
                      <a:lnTo>
                        <a:pt x="284" y="342"/>
                      </a:lnTo>
                      <a:lnTo>
                        <a:pt x="303" y="338"/>
                      </a:lnTo>
                      <a:lnTo>
                        <a:pt x="322" y="335"/>
                      </a:lnTo>
                      <a:lnTo>
                        <a:pt x="339" y="332"/>
                      </a:lnTo>
                      <a:lnTo>
                        <a:pt x="358" y="328"/>
                      </a:lnTo>
                      <a:lnTo>
                        <a:pt x="375" y="324"/>
                      </a:lnTo>
                      <a:lnTo>
                        <a:pt x="394" y="321"/>
                      </a:lnTo>
                      <a:lnTo>
                        <a:pt x="412" y="316"/>
                      </a:lnTo>
                      <a:lnTo>
                        <a:pt x="429" y="312"/>
                      </a:lnTo>
                      <a:close/>
                    </a:path>
                  </a:pathLst>
                </a:custGeom>
                <a:solidFill>
                  <a:srgbClr val="BBB01F"/>
                </a:solidFill>
                <a:ln w="9525">
                  <a:noFill/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>
                  <a:bevelT w="152400" h="50800" prst="softRound"/>
                </a:sp3d>
              </p:spPr>
              <p:txBody>
                <a:bodyPr/>
                <a:lstStyle/>
                <a:p>
                  <a:pPr>
                    <a:defRPr/>
                  </a:pPr>
                  <a:endParaRPr lang="id-ID"/>
                </a:p>
              </p:txBody>
            </p:sp>
            <p:sp>
              <p:nvSpPr>
                <p:cNvPr id="24" name="Freeform 26"/>
                <p:cNvSpPr>
                  <a:spLocks/>
                </p:cNvSpPr>
                <p:nvPr/>
              </p:nvSpPr>
              <p:spPr bwMode="auto">
                <a:xfrm>
                  <a:off x="3069" y="2389"/>
                  <a:ext cx="388" cy="135"/>
                </a:xfrm>
                <a:custGeom>
                  <a:avLst/>
                  <a:gdLst>
                    <a:gd name="T0" fmla="*/ 0 w 441"/>
                    <a:gd name="T1" fmla="*/ 1 h 376"/>
                    <a:gd name="T2" fmla="*/ 14 w 441"/>
                    <a:gd name="T3" fmla="*/ 1 h 376"/>
                    <a:gd name="T4" fmla="*/ 29 w 441"/>
                    <a:gd name="T5" fmla="*/ 1 h 376"/>
                    <a:gd name="T6" fmla="*/ 42 w 441"/>
                    <a:gd name="T7" fmla="*/ 1 h 376"/>
                    <a:gd name="T8" fmla="*/ 56 w 441"/>
                    <a:gd name="T9" fmla="*/ 1 h 376"/>
                    <a:gd name="T10" fmla="*/ 71 w 441"/>
                    <a:gd name="T11" fmla="*/ 1 h 376"/>
                    <a:gd name="T12" fmla="*/ 84 w 441"/>
                    <a:gd name="T13" fmla="*/ 1 h 376"/>
                    <a:gd name="T14" fmla="*/ 99 w 441"/>
                    <a:gd name="T15" fmla="*/ 0 h 376"/>
                    <a:gd name="T16" fmla="*/ 111 w 441"/>
                    <a:gd name="T17" fmla="*/ 0 h 376"/>
                    <a:gd name="T18" fmla="*/ 125 w 441"/>
                    <a:gd name="T19" fmla="*/ 0 h 376"/>
                    <a:gd name="T20" fmla="*/ 137 w 441"/>
                    <a:gd name="T21" fmla="*/ 0 h 376"/>
                    <a:gd name="T22" fmla="*/ 150 w 441"/>
                    <a:gd name="T23" fmla="*/ 0 h 376"/>
                    <a:gd name="T24" fmla="*/ 162 w 441"/>
                    <a:gd name="T25" fmla="*/ 0 h 376"/>
                    <a:gd name="T26" fmla="*/ 172 w 441"/>
                    <a:gd name="T27" fmla="*/ 0 h 376"/>
                    <a:gd name="T28" fmla="*/ 184 w 441"/>
                    <a:gd name="T29" fmla="*/ 0 h 376"/>
                    <a:gd name="T30" fmla="*/ 195 w 441"/>
                    <a:gd name="T31" fmla="*/ 0 h 376"/>
                    <a:gd name="T32" fmla="*/ 204 w 441"/>
                    <a:gd name="T33" fmla="*/ 0 h 376"/>
                    <a:gd name="T34" fmla="*/ 196 w 441"/>
                    <a:gd name="T35" fmla="*/ 0 h 376"/>
                    <a:gd name="T36" fmla="*/ 188 w 441"/>
                    <a:gd name="T37" fmla="*/ 0 h 376"/>
                    <a:gd name="T38" fmla="*/ 179 w 441"/>
                    <a:gd name="T39" fmla="*/ 0 h 376"/>
                    <a:gd name="T40" fmla="*/ 172 w 441"/>
                    <a:gd name="T41" fmla="*/ 0 h 376"/>
                    <a:gd name="T42" fmla="*/ 163 w 441"/>
                    <a:gd name="T43" fmla="*/ 0 h 376"/>
                    <a:gd name="T44" fmla="*/ 154 w 441"/>
                    <a:gd name="T45" fmla="*/ 0 h 376"/>
                    <a:gd name="T46" fmla="*/ 145 w 441"/>
                    <a:gd name="T47" fmla="*/ 0 h 376"/>
                    <a:gd name="T48" fmla="*/ 137 w 441"/>
                    <a:gd name="T49" fmla="*/ 0 h 376"/>
                    <a:gd name="T50" fmla="*/ 128 w 441"/>
                    <a:gd name="T51" fmla="*/ 0 h 376"/>
                    <a:gd name="T52" fmla="*/ 119 w 441"/>
                    <a:gd name="T53" fmla="*/ 0 h 376"/>
                    <a:gd name="T54" fmla="*/ 111 w 441"/>
                    <a:gd name="T55" fmla="*/ 0 h 376"/>
                    <a:gd name="T56" fmla="*/ 101 w 441"/>
                    <a:gd name="T57" fmla="*/ 0 h 376"/>
                    <a:gd name="T58" fmla="*/ 93 w 441"/>
                    <a:gd name="T59" fmla="*/ 0 h 376"/>
                    <a:gd name="T60" fmla="*/ 83 w 441"/>
                    <a:gd name="T61" fmla="*/ 0 h 376"/>
                    <a:gd name="T62" fmla="*/ 75 w 441"/>
                    <a:gd name="T63" fmla="*/ 0 h 376"/>
                    <a:gd name="T64" fmla="*/ 65 w 441"/>
                    <a:gd name="T65" fmla="*/ 0 h 376"/>
                    <a:gd name="T66" fmla="*/ 60 w 441"/>
                    <a:gd name="T67" fmla="*/ 0 h 376"/>
                    <a:gd name="T68" fmla="*/ 53 w 441"/>
                    <a:gd name="T69" fmla="*/ 0 h 376"/>
                    <a:gd name="T70" fmla="*/ 44 w 441"/>
                    <a:gd name="T71" fmla="*/ 0 h 376"/>
                    <a:gd name="T72" fmla="*/ 37 w 441"/>
                    <a:gd name="T73" fmla="*/ 0 h 376"/>
                    <a:gd name="T74" fmla="*/ 27 w 441"/>
                    <a:gd name="T75" fmla="*/ 0 h 376"/>
                    <a:gd name="T76" fmla="*/ 18 w 441"/>
                    <a:gd name="T77" fmla="*/ 1 h 376"/>
                    <a:gd name="T78" fmla="*/ 9 w 441"/>
                    <a:gd name="T79" fmla="*/ 1 h 376"/>
                    <a:gd name="T80" fmla="*/ 0 w 441"/>
                    <a:gd name="T81" fmla="*/ 1 h 37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441"/>
                    <a:gd name="T124" fmla="*/ 0 h 376"/>
                    <a:gd name="T125" fmla="*/ 441 w 441"/>
                    <a:gd name="T126" fmla="*/ 376 h 37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441" h="376">
                      <a:moveTo>
                        <a:pt x="0" y="376"/>
                      </a:moveTo>
                      <a:lnTo>
                        <a:pt x="31" y="365"/>
                      </a:lnTo>
                      <a:lnTo>
                        <a:pt x="61" y="352"/>
                      </a:lnTo>
                      <a:lnTo>
                        <a:pt x="92" y="338"/>
                      </a:lnTo>
                      <a:lnTo>
                        <a:pt x="122" y="322"/>
                      </a:lnTo>
                      <a:lnTo>
                        <a:pt x="152" y="305"/>
                      </a:lnTo>
                      <a:lnTo>
                        <a:pt x="182" y="286"/>
                      </a:lnTo>
                      <a:lnTo>
                        <a:pt x="211" y="266"/>
                      </a:lnTo>
                      <a:lnTo>
                        <a:pt x="239" y="246"/>
                      </a:lnTo>
                      <a:lnTo>
                        <a:pt x="268" y="223"/>
                      </a:lnTo>
                      <a:lnTo>
                        <a:pt x="296" y="200"/>
                      </a:lnTo>
                      <a:lnTo>
                        <a:pt x="322" y="177"/>
                      </a:lnTo>
                      <a:lnTo>
                        <a:pt x="348" y="153"/>
                      </a:lnTo>
                      <a:lnTo>
                        <a:pt x="373" y="129"/>
                      </a:lnTo>
                      <a:lnTo>
                        <a:pt x="397" y="103"/>
                      </a:lnTo>
                      <a:lnTo>
                        <a:pt x="419" y="78"/>
                      </a:lnTo>
                      <a:lnTo>
                        <a:pt x="441" y="52"/>
                      </a:lnTo>
                      <a:lnTo>
                        <a:pt x="423" y="49"/>
                      </a:lnTo>
                      <a:lnTo>
                        <a:pt x="406" y="44"/>
                      </a:lnTo>
                      <a:lnTo>
                        <a:pt x="387" y="40"/>
                      </a:lnTo>
                      <a:lnTo>
                        <a:pt x="369" y="37"/>
                      </a:lnTo>
                      <a:lnTo>
                        <a:pt x="351" y="33"/>
                      </a:lnTo>
                      <a:lnTo>
                        <a:pt x="332" y="29"/>
                      </a:lnTo>
                      <a:lnTo>
                        <a:pt x="313" y="27"/>
                      </a:lnTo>
                      <a:lnTo>
                        <a:pt x="294" y="23"/>
                      </a:lnTo>
                      <a:lnTo>
                        <a:pt x="276" y="19"/>
                      </a:lnTo>
                      <a:lnTo>
                        <a:pt x="257" y="17"/>
                      </a:lnTo>
                      <a:lnTo>
                        <a:pt x="238" y="13"/>
                      </a:lnTo>
                      <a:lnTo>
                        <a:pt x="218" y="11"/>
                      </a:lnTo>
                      <a:lnTo>
                        <a:pt x="200" y="8"/>
                      </a:lnTo>
                      <a:lnTo>
                        <a:pt x="180" y="5"/>
                      </a:lnTo>
                      <a:lnTo>
                        <a:pt x="161" y="2"/>
                      </a:lnTo>
                      <a:lnTo>
                        <a:pt x="141" y="0"/>
                      </a:lnTo>
                      <a:lnTo>
                        <a:pt x="129" y="50"/>
                      </a:lnTo>
                      <a:lnTo>
                        <a:pt x="114" y="100"/>
                      </a:lnTo>
                      <a:lnTo>
                        <a:pt x="96" y="152"/>
                      </a:lnTo>
                      <a:lnTo>
                        <a:pt x="78" y="201"/>
                      </a:lnTo>
                      <a:lnTo>
                        <a:pt x="59" y="250"/>
                      </a:lnTo>
                      <a:lnTo>
                        <a:pt x="39" y="296"/>
                      </a:lnTo>
                      <a:lnTo>
                        <a:pt x="19" y="338"/>
                      </a:lnTo>
                      <a:lnTo>
                        <a:pt x="0" y="376"/>
                      </a:lnTo>
                      <a:close/>
                    </a:path>
                  </a:pathLst>
                </a:custGeom>
                <a:solidFill>
                  <a:srgbClr val="BBB01F"/>
                </a:solidFill>
                <a:ln w="9525">
                  <a:noFill/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>
                  <a:bevelT w="152400" h="50800" prst="softRound"/>
                </a:sp3d>
              </p:spPr>
              <p:txBody>
                <a:bodyPr/>
                <a:lstStyle/>
                <a:p>
                  <a:pPr>
                    <a:defRPr/>
                  </a:pPr>
                  <a:endParaRPr lang="id-ID"/>
                </a:p>
              </p:txBody>
            </p:sp>
            <p:sp>
              <p:nvSpPr>
                <p:cNvPr id="25" name="Freeform 27"/>
                <p:cNvSpPr>
                  <a:spLocks/>
                </p:cNvSpPr>
                <p:nvPr/>
              </p:nvSpPr>
              <p:spPr bwMode="auto">
                <a:xfrm>
                  <a:off x="3217" y="2186"/>
                  <a:ext cx="449" cy="178"/>
                </a:xfrm>
                <a:custGeom>
                  <a:avLst/>
                  <a:gdLst>
                    <a:gd name="T0" fmla="*/ 18 w 508"/>
                    <a:gd name="T1" fmla="*/ 0 h 497"/>
                    <a:gd name="T2" fmla="*/ 17 w 508"/>
                    <a:gd name="T3" fmla="*/ 0 h 497"/>
                    <a:gd name="T4" fmla="*/ 16 w 508"/>
                    <a:gd name="T5" fmla="*/ 0 h 497"/>
                    <a:gd name="T6" fmla="*/ 15 w 508"/>
                    <a:gd name="T7" fmla="*/ 0 h 497"/>
                    <a:gd name="T8" fmla="*/ 11 w 508"/>
                    <a:gd name="T9" fmla="*/ 0 h 497"/>
                    <a:gd name="T10" fmla="*/ 10 w 508"/>
                    <a:gd name="T11" fmla="*/ 1 h 497"/>
                    <a:gd name="T12" fmla="*/ 7 w 508"/>
                    <a:gd name="T13" fmla="*/ 1 h 497"/>
                    <a:gd name="T14" fmla="*/ 4 w 508"/>
                    <a:gd name="T15" fmla="*/ 1 h 497"/>
                    <a:gd name="T16" fmla="*/ 0 w 508"/>
                    <a:gd name="T17" fmla="*/ 1 h 497"/>
                    <a:gd name="T18" fmla="*/ 11 w 508"/>
                    <a:gd name="T19" fmla="*/ 1 h 497"/>
                    <a:gd name="T20" fmla="*/ 23 w 508"/>
                    <a:gd name="T21" fmla="*/ 1 h 497"/>
                    <a:gd name="T22" fmla="*/ 34 w 508"/>
                    <a:gd name="T23" fmla="*/ 1 h 497"/>
                    <a:gd name="T24" fmla="*/ 44 w 508"/>
                    <a:gd name="T25" fmla="*/ 1 h 497"/>
                    <a:gd name="T26" fmla="*/ 56 w 508"/>
                    <a:gd name="T27" fmla="*/ 1 h 497"/>
                    <a:gd name="T28" fmla="*/ 66 w 508"/>
                    <a:gd name="T29" fmla="*/ 1 h 497"/>
                    <a:gd name="T30" fmla="*/ 77 w 508"/>
                    <a:gd name="T31" fmla="*/ 1 h 497"/>
                    <a:gd name="T32" fmla="*/ 88 w 508"/>
                    <a:gd name="T33" fmla="*/ 1 h 497"/>
                    <a:gd name="T34" fmla="*/ 98 w 508"/>
                    <a:gd name="T35" fmla="*/ 1 h 497"/>
                    <a:gd name="T36" fmla="*/ 110 w 508"/>
                    <a:gd name="T37" fmla="*/ 1 h 497"/>
                    <a:gd name="T38" fmla="*/ 119 w 508"/>
                    <a:gd name="T39" fmla="*/ 1 h 497"/>
                    <a:gd name="T40" fmla="*/ 130 w 508"/>
                    <a:gd name="T41" fmla="*/ 1 h 497"/>
                    <a:gd name="T42" fmla="*/ 141 w 508"/>
                    <a:gd name="T43" fmla="*/ 1 h 497"/>
                    <a:gd name="T44" fmla="*/ 151 w 508"/>
                    <a:gd name="T45" fmla="*/ 1 h 497"/>
                    <a:gd name="T46" fmla="*/ 161 w 508"/>
                    <a:gd name="T47" fmla="*/ 1 h 497"/>
                    <a:gd name="T48" fmla="*/ 171 w 508"/>
                    <a:gd name="T49" fmla="*/ 1 h 497"/>
                    <a:gd name="T50" fmla="*/ 186 w 508"/>
                    <a:gd name="T51" fmla="*/ 1 h 497"/>
                    <a:gd name="T52" fmla="*/ 199 w 508"/>
                    <a:gd name="T53" fmla="*/ 1 h 497"/>
                    <a:gd name="T54" fmla="*/ 211 w 508"/>
                    <a:gd name="T55" fmla="*/ 1 h 497"/>
                    <a:gd name="T56" fmla="*/ 220 w 508"/>
                    <a:gd name="T57" fmla="*/ 0 h 497"/>
                    <a:gd name="T58" fmla="*/ 229 w 508"/>
                    <a:gd name="T59" fmla="*/ 0 h 497"/>
                    <a:gd name="T60" fmla="*/ 235 w 508"/>
                    <a:gd name="T61" fmla="*/ 0 h 497"/>
                    <a:gd name="T62" fmla="*/ 239 w 508"/>
                    <a:gd name="T63" fmla="*/ 0 h 497"/>
                    <a:gd name="T64" fmla="*/ 242 w 508"/>
                    <a:gd name="T65" fmla="*/ 0 h 497"/>
                    <a:gd name="T66" fmla="*/ 18 w 508"/>
                    <a:gd name="T67" fmla="*/ 0 h 497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508"/>
                    <a:gd name="T103" fmla="*/ 0 h 497"/>
                    <a:gd name="T104" fmla="*/ 508 w 508"/>
                    <a:gd name="T105" fmla="*/ 497 h 497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508" h="497">
                      <a:moveTo>
                        <a:pt x="37" y="0"/>
                      </a:moveTo>
                      <a:lnTo>
                        <a:pt x="35" y="54"/>
                      </a:lnTo>
                      <a:lnTo>
                        <a:pt x="33" y="109"/>
                      </a:lnTo>
                      <a:lnTo>
                        <a:pt x="30" y="163"/>
                      </a:lnTo>
                      <a:lnTo>
                        <a:pt x="25" y="217"/>
                      </a:lnTo>
                      <a:lnTo>
                        <a:pt x="21" y="270"/>
                      </a:lnTo>
                      <a:lnTo>
                        <a:pt x="14" y="323"/>
                      </a:lnTo>
                      <a:lnTo>
                        <a:pt x="7" y="376"/>
                      </a:lnTo>
                      <a:lnTo>
                        <a:pt x="0" y="428"/>
                      </a:lnTo>
                      <a:lnTo>
                        <a:pt x="23" y="431"/>
                      </a:lnTo>
                      <a:lnTo>
                        <a:pt x="47" y="434"/>
                      </a:lnTo>
                      <a:lnTo>
                        <a:pt x="70" y="438"/>
                      </a:lnTo>
                      <a:lnTo>
                        <a:pt x="93" y="441"/>
                      </a:lnTo>
                      <a:lnTo>
                        <a:pt x="116" y="445"/>
                      </a:lnTo>
                      <a:lnTo>
                        <a:pt x="139" y="449"/>
                      </a:lnTo>
                      <a:lnTo>
                        <a:pt x="162" y="452"/>
                      </a:lnTo>
                      <a:lnTo>
                        <a:pt x="185" y="457"/>
                      </a:lnTo>
                      <a:lnTo>
                        <a:pt x="207" y="461"/>
                      </a:lnTo>
                      <a:lnTo>
                        <a:pt x="229" y="466"/>
                      </a:lnTo>
                      <a:lnTo>
                        <a:pt x="251" y="471"/>
                      </a:lnTo>
                      <a:lnTo>
                        <a:pt x="273" y="476"/>
                      </a:lnTo>
                      <a:lnTo>
                        <a:pt x="295" y="481"/>
                      </a:lnTo>
                      <a:lnTo>
                        <a:pt x="316" y="485"/>
                      </a:lnTo>
                      <a:lnTo>
                        <a:pt x="338" y="492"/>
                      </a:lnTo>
                      <a:lnTo>
                        <a:pt x="359" y="497"/>
                      </a:lnTo>
                      <a:lnTo>
                        <a:pt x="390" y="441"/>
                      </a:lnTo>
                      <a:lnTo>
                        <a:pt x="417" y="383"/>
                      </a:lnTo>
                      <a:lnTo>
                        <a:pt x="441" y="324"/>
                      </a:lnTo>
                      <a:lnTo>
                        <a:pt x="462" y="263"/>
                      </a:lnTo>
                      <a:lnTo>
                        <a:pt x="479" y="199"/>
                      </a:lnTo>
                      <a:lnTo>
                        <a:pt x="493" y="135"/>
                      </a:lnTo>
                      <a:lnTo>
                        <a:pt x="502" y="68"/>
                      </a:lnTo>
                      <a:lnTo>
                        <a:pt x="508" y="0"/>
                      </a:lnTo>
                      <a:lnTo>
                        <a:pt x="37" y="0"/>
                      </a:lnTo>
                      <a:close/>
                    </a:path>
                  </a:pathLst>
                </a:custGeom>
                <a:solidFill>
                  <a:srgbClr val="BBB01F"/>
                </a:solidFill>
                <a:ln w="9525">
                  <a:noFill/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>
                  <a:bevelT w="152400" h="50800" prst="softRound"/>
                </a:sp3d>
              </p:spPr>
              <p:txBody>
                <a:bodyPr/>
                <a:lstStyle/>
                <a:p>
                  <a:pPr>
                    <a:defRPr/>
                  </a:pPr>
                  <a:endParaRPr lang="id-ID"/>
                </a:p>
              </p:txBody>
            </p:sp>
            <p:sp>
              <p:nvSpPr>
                <p:cNvPr id="26" name="Freeform 28"/>
                <p:cNvSpPr>
                  <a:spLocks/>
                </p:cNvSpPr>
                <p:nvPr/>
              </p:nvSpPr>
              <p:spPr bwMode="auto">
                <a:xfrm rot="418631">
                  <a:off x="2371" y="2544"/>
                  <a:ext cx="1171" cy="158"/>
                </a:xfrm>
                <a:custGeom>
                  <a:avLst/>
                  <a:gdLst>
                    <a:gd name="T0" fmla="*/ 0 w 2835"/>
                    <a:gd name="T1" fmla="*/ 0 h 703"/>
                    <a:gd name="T2" fmla="*/ 2 w 2835"/>
                    <a:gd name="T3" fmla="*/ 0 h 703"/>
                    <a:gd name="T4" fmla="*/ 5 w 2835"/>
                    <a:gd name="T5" fmla="*/ 0 h 703"/>
                    <a:gd name="T6" fmla="*/ 7 w 2835"/>
                    <a:gd name="T7" fmla="*/ 0 h 703"/>
                    <a:gd name="T8" fmla="*/ 10 w 2835"/>
                    <a:gd name="T9" fmla="*/ 0 h 703"/>
                    <a:gd name="T10" fmla="*/ 12 w 2835"/>
                    <a:gd name="T11" fmla="*/ 0 h 703"/>
                    <a:gd name="T12" fmla="*/ 14 w 2835"/>
                    <a:gd name="T13" fmla="*/ 0 h 703"/>
                    <a:gd name="T14" fmla="*/ 14 w 2835"/>
                    <a:gd name="T15" fmla="*/ 0 h 703"/>
                    <a:gd name="T16" fmla="*/ 12 w 2835"/>
                    <a:gd name="T17" fmla="*/ 0 h 703"/>
                    <a:gd name="T18" fmla="*/ 9 w 2835"/>
                    <a:gd name="T19" fmla="*/ 0 h 703"/>
                    <a:gd name="T20" fmla="*/ 6 w 2835"/>
                    <a:gd name="T21" fmla="*/ 0 h 703"/>
                    <a:gd name="T22" fmla="*/ 4 w 2835"/>
                    <a:gd name="T23" fmla="*/ 0 h 703"/>
                    <a:gd name="T24" fmla="*/ 2 w 2835"/>
                    <a:gd name="T25" fmla="*/ 0 h 703"/>
                    <a:gd name="T26" fmla="*/ 1 w 2835"/>
                    <a:gd name="T27" fmla="*/ 0 h 703"/>
                    <a:gd name="T28" fmla="*/ 0 w 2835"/>
                    <a:gd name="T29" fmla="*/ 0 h 703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w 2835"/>
                    <a:gd name="T46" fmla="*/ 0 h 703"/>
                    <a:gd name="T47" fmla="*/ 2835 w 2835"/>
                    <a:gd name="T48" fmla="*/ 703 h 703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T45" t="T46" r="T47" b="T48"/>
                  <a:pathLst>
                    <a:path w="2835" h="703">
                      <a:moveTo>
                        <a:pt x="45" y="318"/>
                      </a:moveTo>
                      <a:cubicBezTo>
                        <a:pt x="90" y="288"/>
                        <a:pt x="264" y="144"/>
                        <a:pt x="408" y="91"/>
                      </a:cubicBezTo>
                      <a:cubicBezTo>
                        <a:pt x="552" y="38"/>
                        <a:pt x="741" y="0"/>
                        <a:pt x="907" y="0"/>
                      </a:cubicBezTo>
                      <a:cubicBezTo>
                        <a:pt x="1073" y="0"/>
                        <a:pt x="1232" y="38"/>
                        <a:pt x="1406" y="91"/>
                      </a:cubicBezTo>
                      <a:cubicBezTo>
                        <a:pt x="1580" y="144"/>
                        <a:pt x="1800" y="273"/>
                        <a:pt x="1951" y="318"/>
                      </a:cubicBezTo>
                      <a:cubicBezTo>
                        <a:pt x="2102" y="363"/>
                        <a:pt x="2177" y="401"/>
                        <a:pt x="2313" y="363"/>
                      </a:cubicBezTo>
                      <a:cubicBezTo>
                        <a:pt x="2449" y="325"/>
                        <a:pt x="2699" y="114"/>
                        <a:pt x="2767" y="91"/>
                      </a:cubicBezTo>
                      <a:cubicBezTo>
                        <a:pt x="2835" y="68"/>
                        <a:pt x="2790" y="136"/>
                        <a:pt x="2722" y="227"/>
                      </a:cubicBezTo>
                      <a:cubicBezTo>
                        <a:pt x="2654" y="318"/>
                        <a:pt x="2503" y="567"/>
                        <a:pt x="2359" y="635"/>
                      </a:cubicBezTo>
                      <a:cubicBezTo>
                        <a:pt x="2215" y="703"/>
                        <a:pt x="2049" y="688"/>
                        <a:pt x="1860" y="635"/>
                      </a:cubicBezTo>
                      <a:cubicBezTo>
                        <a:pt x="1671" y="582"/>
                        <a:pt x="1406" y="386"/>
                        <a:pt x="1225" y="318"/>
                      </a:cubicBezTo>
                      <a:cubicBezTo>
                        <a:pt x="1044" y="250"/>
                        <a:pt x="915" y="242"/>
                        <a:pt x="771" y="227"/>
                      </a:cubicBezTo>
                      <a:cubicBezTo>
                        <a:pt x="627" y="212"/>
                        <a:pt x="469" y="220"/>
                        <a:pt x="363" y="227"/>
                      </a:cubicBezTo>
                      <a:cubicBezTo>
                        <a:pt x="257" y="234"/>
                        <a:pt x="189" y="249"/>
                        <a:pt x="136" y="272"/>
                      </a:cubicBezTo>
                      <a:cubicBezTo>
                        <a:pt x="83" y="295"/>
                        <a:pt x="0" y="348"/>
                        <a:pt x="45" y="318"/>
                      </a:cubicBezTo>
                      <a:close/>
                    </a:path>
                  </a:pathLst>
                </a:custGeom>
                <a:solidFill>
                  <a:srgbClr val="000066"/>
                </a:solidFill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>
                  <a:bevelT w="152400" h="50800" prst="softRound"/>
                </a:sp3d>
              </p:spPr>
              <p:txBody>
                <a:bodyPr/>
                <a:lstStyle/>
                <a:p>
                  <a:pPr>
                    <a:defRPr/>
                  </a:pPr>
                  <a:endParaRPr lang="id-ID"/>
                </a:p>
              </p:txBody>
            </p:sp>
          </p:grpSp>
          <p:sp>
            <p:nvSpPr>
              <p:cNvPr id="11" name="Freeform 29"/>
              <p:cNvSpPr>
                <a:spLocks/>
              </p:cNvSpPr>
              <p:nvPr/>
            </p:nvSpPr>
            <p:spPr bwMode="auto">
              <a:xfrm>
                <a:off x="2477" y="1526"/>
                <a:ext cx="841" cy="1028"/>
              </a:xfrm>
              <a:custGeom>
                <a:avLst/>
                <a:gdLst>
                  <a:gd name="T0" fmla="*/ 0 w 1224"/>
                  <a:gd name="T1" fmla="*/ 43 h 1678"/>
                  <a:gd name="T2" fmla="*/ 52 w 1224"/>
                  <a:gd name="T3" fmla="*/ 70 h 1678"/>
                  <a:gd name="T4" fmla="*/ 129 w 1224"/>
                  <a:gd name="T5" fmla="*/ 0 h 1678"/>
                  <a:gd name="T6" fmla="*/ 52 w 1224"/>
                  <a:gd name="T7" fmla="*/ 89 h 1678"/>
                  <a:gd name="T8" fmla="*/ 0 w 1224"/>
                  <a:gd name="T9" fmla="*/ 43 h 167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224"/>
                  <a:gd name="T16" fmla="*/ 0 h 1678"/>
                  <a:gd name="T17" fmla="*/ 1224 w 1224"/>
                  <a:gd name="T18" fmla="*/ 1678 h 167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224" h="1678">
                    <a:moveTo>
                      <a:pt x="0" y="816"/>
                    </a:moveTo>
                    <a:lnTo>
                      <a:pt x="499" y="1315"/>
                    </a:lnTo>
                    <a:lnTo>
                      <a:pt x="1224" y="0"/>
                    </a:lnTo>
                    <a:lnTo>
                      <a:pt x="499" y="1678"/>
                    </a:lnTo>
                    <a:lnTo>
                      <a:pt x="0" y="816"/>
                    </a:lnTo>
                    <a:close/>
                  </a:path>
                </a:pathLst>
              </a:custGeom>
              <a:solidFill>
                <a:srgbClr val="CC3300"/>
              </a:solidFill>
              <a:ln w="9525">
                <a:noFill/>
                <a:round/>
                <a:headEnd/>
                <a:tailEnd/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txBody>
              <a:bodyPr/>
              <a:lstStyle/>
              <a:p>
                <a:pPr>
                  <a:defRPr/>
                </a:pPr>
                <a:endParaRPr lang="id-ID"/>
              </a:p>
            </p:txBody>
          </p:sp>
        </p:grp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37949-9155-46B0-8D75-FBE702B62E7D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47571-9235-43CB-882C-B3D5255DCB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37949-9155-46B0-8D75-FBE702B62E7D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47571-9235-43CB-882C-B3D5255DCB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37949-9155-46B0-8D75-FBE702B62E7D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47571-9235-43CB-882C-B3D5255DCB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39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37949-9155-46B0-8D75-FBE702B62E7D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47571-9235-43CB-882C-B3D5255DCB12}" type="slidenum">
              <a:rPr lang="en-US" smtClean="0"/>
              <a:t>‹#›</a:t>
            </a:fld>
            <a:endParaRPr lang="en-US"/>
          </a:p>
        </p:txBody>
      </p:sp>
      <p:grpSp>
        <p:nvGrpSpPr>
          <p:cNvPr id="6" name="Group 10"/>
          <p:cNvGrpSpPr>
            <a:grpSpLocks/>
          </p:cNvGrpSpPr>
          <p:nvPr userDrawn="1"/>
        </p:nvGrpSpPr>
        <p:grpSpPr bwMode="auto">
          <a:xfrm>
            <a:off x="7848600" y="76199"/>
            <a:ext cx="1143000" cy="1085385"/>
            <a:chOff x="2421" y="2016"/>
            <a:chExt cx="1398" cy="1460"/>
          </a:xfrm>
        </p:grpSpPr>
        <p:sp>
          <p:nvSpPr>
            <p:cNvPr id="7" name="Text Box 11"/>
            <p:cNvSpPr txBox="1">
              <a:spLocks noChangeArrowheads="1"/>
            </p:cNvSpPr>
            <p:nvPr/>
          </p:nvSpPr>
          <p:spPr bwMode="auto">
            <a:xfrm>
              <a:off x="2489" y="2938"/>
              <a:ext cx="1246" cy="5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2000" dirty="0">
                  <a:solidFill>
                    <a:srgbClr val="000000"/>
                  </a:solidFill>
                  <a:latin typeface="Bauhaus 93" pitchFamily="82" charset="0"/>
                </a:rPr>
                <a:t>BAN-PT</a:t>
              </a:r>
            </a:p>
          </p:txBody>
        </p:sp>
        <p:grpSp>
          <p:nvGrpSpPr>
            <p:cNvPr id="8" name="Group 12"/>
            <p:cNvGrpSpPr>
              <a:grpSpLocks/>
            </p:cNvGrpSpPr>
            <p:nvPr/>
          </p:nvGrpSpPr>
          <p:grpSpPr bwMode="auto">
            <a:xfrm>
              <a:off x="2421" y="2016"/>
              <a:ext cx="1398" cy="959"/>
              <a:chOff x="1964" y="1526"/>
              <a:chExt cx="1839" cy="1176"/>
            </a:xfrm>
          </p:grpSpPr>
          <p:grpSp>
            <p:nvGrpSpPr>
              <p:cNvPr id="9" name="Group 13"/>
              <p:cNvGrpSpPr>
                <a:grpSpLocks/>
              </p:cNvGrpSpPr>
              <p:nvPr/>
            </p:nvGrpSpPr>
            <p:grpSpPr bwMode="auto">
              <a:xfrm>
                <a:off x="1964" y="1679"/>
                <a:ext cx="1839" cy="1023"/>
                <a:chOff x="1964" y="1679"/>
                <a:chExt cx="1839" cy="1023"/>
              </a:xfrm>
            </p:grpSpPr>
            <p:sp>
              <p:nvSpPr>
                <p:cNvPr id="11" name="Freeform 14"/>
                <p:cNvSpPr>
                  <a:spLocks/>
                </p:cNvSpPr>
                <p:nvPr/>
              </p:nvSpPr>
              <p:spPr bwMode="auto">
                <a:xfrm>
                  <a:off x="1964" y="1679"/>
                  <a:ext cx="1839" cy="980"/>
                </a:xfrm>
                <a:custGeom>
                  <a:avLst/>
                  <a:gdLst>
                    <a:gd name="T0" fmla="*/ 478 w 2136"/>
                    <a:gd name="T1" fmla="*/ 12 h 2385"/>
                    <a:gd name="T2" fmla="*/ 543 w 2136"/>
                    <a:gd name="T3" fmla="*/ 12 h 2385"/>
                    <a:gd name="T4" fmla="*/ 602 w 2136"/>
                    <a:gd name="T5" fmla="*/ 11 h 2385"/>
                    <a:gd name="T6" fmla="*/ 658 w 2136"/>
                    <a:gd name="T7" fmla="*/ 11 h 2385"/>
                    <a:gd name="T8" fmla="*/ 709 w 2136"/>
                    <a:gd name="T9" fmla="*/ 10 h 2385"/>
                    <a:gd name="T10" fmla="*/ 756 w 2136"/>
                    <a:gd name="T11" fmla="*/ 9 h 2385"/>
                    <a:gd name="T12" fmla="*/ 793 w 2136"/>
                    <a:gd name="T13" fmla="*/ 9 h 2385"/>
                    <a:gd name="T14" fmla="*/ 824 w 2136"/>
                    <a:gd name="T15" fmla="*/ 8 h 2385"/>
                    <a:gd name="T16" fmla="*/ 847 w 2136"/>
                    <a:gd name="T17" fmla="*/ 7 h 2385"/>
                    <a:gd name="T18" fmla="*/ 862 w 2136"/>
                    <a:gd name="T19" fmla="*/ 7 h 2385"/>
                    <a:gd name="T20" fmla="*/ 867 w 2136"/>
                    <a:gd name="T21" fmla="*/ 6 h 2385"/>
                    <a:gd name="T22" fmla="*/ 862 w 2136"/>
                    <a:gd name="T23" fmla="*/ 5 h 2385"/>
                    <a:gd name="T24" fmla="*/ 847 w 2136"/>
                    <a:gd name="T25" fmla="*/ 4 h 2385"/>
                    <a:gd name="T26" fmla="*/ 824 w 2136"/>
                    <a:gd name="T27" fmla="*/ 3 h 2385"/>
                    <a:gd name="T28" fmla="*/ 793 w 2136"/>
                    <a:gd name="T29" fmla="*/ 2 h 2385"/>
                    <a:gd name="T30" fmla="*/ 756 w 2136"/>
                    <a:gd name="T31" fmla="*/ 2 h 2385"/>
                    <a:gd name="T32" fmla="*/ 709 w 2136"/>
                    <a:gd name="T33" fmla="*/ 1 h 2385"/>
                    <a:gd name="T34" fmla="*/ 658 w 2136"/>
                    <a:gd name="T35" fmla="*/ 1 h 2385"/>
                    <a:gd name="T36" fmla="*/ 602 w 2136"/>
                    <a:gd name="T37" fmla="*/ 0 h 2385"/>
                    <a:gd name="T38" fmla="*/ 543 w 2136"/>
                    <a:gd name="T39" fmla="*/ 0 h 2385"/>
                    <a:gd name="T40" fmla="*/ 478 w 2136"/>
                    <a:gd name="T41" fmla="*/ 0 h 2385"/>
                    <a:gd name="T42" fmla="*/ 411 w 2136"/>
                    <a:gd name="T43" fmla="*/ 0 h 2385"/>
                    <a:gd name="T44" fmla="*/ 347 w 2136"/>
                    <a:gd name="T45" fmla="*/ 0 h 2385"/>
                    <a:gd name="T46" fmla="*/ 285 w 2136"/>
                    <a:gd name="T47" fmla="*/ 0 h 2385"/>
                    <a:gd name="T48" fmla="*/ 226 w 2136"/>
                    <a:gd name="T49" fmla="*/ 1 h 2385"/>
                    <a:gd name="T50" fmla="*/ 175 w 2136"/>
                    <a:gd name="T51" fmla="*/ 1 h 2385"/>
                    <a:gd name="T52" fmla="*/ 127 w 2136"/>
                    <a:gd name="T53" fmla="*/ 2 h 2385"/>
                    <a:gd name="T54" fmla="*/ 86 w 2136"/>
                    <a:gd name="T55" fmla="*/ 2 h 2385"/>
                    <a:gd name="T56" fmla="*/ 52 w 2136"/>
                    <a:gd name="T57" fmla="*/ 3 h 2385"/>
                    <a:gd name="T58" fmla="*/ 26 w 2136"/>
                    <a:gd name="T59" fmla="*/ 4 h 2385"/>
                    <a:gd name="T60" fmla="*/ 9 w 2136"/>
                    <a:gd name="T61" fmla="*/ 5 h 2385"/>
                    <a:gd name="T62" fmla="*/ 1 w 2136"/>
                    <a:gd name="T63" fmla="*/ 5 h 2385"/>
                    <a:gd name="T64" fmla="*/ 3 w 2136"/>
                    <a:gd name="T65" fmla="*/ 6 h 2385"/>
                    <a:gd name="T66" fmla="*/ 14 w 2136"/>
                    <a:gd name="T67" fmla="*/ 7 h 2385"/>
                    <a:gd name="T68" fmla="*/ 34 w 2136"/>
                    <a:gd name="T69" fmla="*/ 8 h 2385"/>
                    <a:gd name="T70" fmla="*/ 62 w 2136"/>
                    <a:gd name="T71" fmla="*/ 9 h 2385"/>
                    <a:gd name="T72" fmla="*/ 99 w 2136"/>
                    <a:gd name="T73" fmla="*/ 9 h 2385"/>
                    <a:gd name="T74" fmla="*/ 142 w 2136"/>
                    <a:gd name="T75" fmla="*/ 10 h 2385"/>
                    <a:gd name="T76" fmla="*/ 190 w 2136"/>
                    <a:gd name="T77" fmla="*/ 10 h 2385"/>
                    <a:gd name="T78" fmla="*/ 245 w 2136"/>
                    <a:gd name="T79" fmla="*/ 11 h 2385"/>
                    <a:gd name="T80" fmla="*/ 305 w 2136"/>
                    <a:gd name="T81" fmla="*/ 12 h 2385"/>
                    <a:gd name="T82" fmla="*/ 368 w 2136"/>
                    <a:gd name="T83" fmla="*/ 12 h 2385"/>
                    <a:gd name="T84" fmla="*/ 435 w 2136"/>
                    <a:gd name="T85" fmla="*/ 12 h 2385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w 2136"/>
                    <a:gd name="T130" fmla="*/ 0 h 2385"/>
                    <a:gd name="T131" fmla="*/ 2136 w 2136"/>
                    <a:gd name="T132" fmla="*/ 2385 h 2385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T129" t="T130" r="T131" b="T132"/>
                  <a:pathLst>
                    <a:path w="2136" h="2385">
                      <a:moveTo>
                        <a:pt x="1069" y="2385"/>
                      </a:moveTo>
                      <a:lnTo>
                        <a:pt x="1124" y="2384"/>
                      </a:lnTo>
                      <a:lnTo>
                        <a:pt x="1178" y="2379"/>
                      </a:lnTo>
                      <a:lnTo>
                        <a:pt x="1232" y="2371"/>
                      </a:lnTo>
                      <a:lnTo>
                        <a:pt x="1284" y="2360"/>
                      </a:lnTo>
                      <a:lnTo>
                        <a:pt x="1336" y="2347"/>
                      </a:lnTo>
                      <a:lnTo>
                        <a:pt x="1386" y="2331"/>
                      </a:lnTo>
                      <a:lnTo>
                        <a:pt x="1436" y="2312"/>
                      </a:lnTo>
                      <a:lnTo>
                        <a:pt x="1484" y="2292"/>
                      </a:lnTo>
                      <a:lnTo>
                        <a:pt x="1532" y="2267"/>
                      </a:lnTo>
                      <a:lnTo>
                        <a:pt x="1578" y="2241"/>
                      </a:lnTo>
                      <a:lnTo>
                        <a:pt x="1622" y="2213"/>
                      </a:lnTo>
                      <a:lnTo>
                        <a:pt x="1666" y="2181"/>
                      </a:lnTo>
                      <a:lnTo>
                        <a:pt x="1708" y="2148"/>
                      </a:lnTo>
                      <a:lnTo>
                        <a:pt x="1747" y="2113"/>
                      </a:lnTo>
                      <a:lnTo>
                        <a:pt x="1786" y="2075"/>
                      </a:lnTo>
                      <a:lnTo>
                        <a:pt x="1823" y="2036"/>
                      </a:lnTo>
                      <a:lnTo>
                        <a:pt x="1859" y="1994"/>
                      </a:lnTo>
                      <a:lnTo>
                        <a:pt x="1893" y="1951"/>
                      </a:lnTo>
                      <a:lnTo>
                        <a:pt x="1924" y="1907"/>
                      </a:lnTo>
                      <a:lnTo>
                        <a:pt x="1953" y="1860"/>
                      </a:lnTo>
                      <a:lnTo>
                        <a:pt x="1982" y="1811"/>
                      </a:lnTo>
                      <a:lnTo>
                        <a:pt x="2007" y="1762"/>
                      </a:lnTo>
                      <a:lnTo>
                        <a:pt x="2030" y="1710"/>
                      </a:lnTo>
                      <a:lnTo>
                        <a:pt x="2052" y="1657"/>
                      </a:lnTo>
                      <a:lnTo>
                        <a:pt x="2071" y="1603"/>
                      </a:lnTo>
                      <a:lnTo>
                        <a:pt x="2088" y="1548"/>
                      </a:lnTo>
                      <a:lnTo>
                        <a:pt x="2102" y="1491"/>
                      </a:lnTo>
                      <a:lnTo>
                        <a:pt x="2114" y="1433"/>
                      </a:lnTo>
                      <a:lnTo>
                        <a:pt x="2124" y="1376"/>
                      </a:lnTo>
                      <a:lnTo>
                        <a:pt x="2130" y="1315"/>
                      </a:lnTo>
                      <a:lnTo>
                        <a:pt x="2135" y="1255"/>
                      </a:lnTo>
                      <a:lnTo>
                        <a:pt x="2136" y="1194"/>
                      </a:lnTo>
                      <a:lnTo>
                        <a:pt x="2135" y="1132"/>
                      </a:lnTo>
                      <a:lnTo>
                        <a:pt x="2130" y="1072"/>
                      </a:lnTo>
                      <a:lnTo>
                        <a:pt x="2124" y="1012"/>
                      </a:lnTo>
                      <a:lnTo>
                        <a:pt x="2114" y="953"/>
                      </a:lnTo>
                      <a:lnTo>
                        <a:pt x="2102" y="895"/>
                      </a:lnTo>
                      <a:lnTo>
                        <a:pt x="2088" y="838"/>
                      </a:lnTo>
                      <a:lnTo>
                        <a:pt x="2071" y="783"/>
                      </a:lnTo>
                      <a:lnTo>
                        <a:pt x="2052" y="729"/>
                      </a:lnTo>
                      <a:lnTo>
                        <a:pt x="2030" y="676"/>
                      </a:lnTo>
                      <a:lnTo>
                        <a:pt x="2007" y="625"/>
                      </a:lnTo>
                      <a:lnTo>
                        <a:pt x="1982" y="575"/>
                      </a:lnTo>
                      <a:lnTo>
                        <a:pt x="1953" y="526"/>
                      </a:lnTo>
                      <a:lnTo>
                        <a:pt x="1924" y="479"/>
                      </a:lnTo>
                      <a:lnTo>
                        <a:pt x="1893" y="434"/>
                      </a:lnTo>
                      <a:lnTo>
                        <a:pt x="1859" y="391"/>
                      </a:lnTo>
                      <a:lnTo>
                        <a:pt x="1823" y="349"/>
                      </a:lnTo>
                      <a:lnTo>
                        <a:pt x="1786" y="310"/>
                      </a:lnTo>
                      <a:lnTo>
                        <a:pt x="1747" y="273"/>
                      </a:lnTo>
                      <a:lnTo>
                        <a:pt x="1708" y="237"/>
                      </a:lnTo>
                      <a:lnTo>
                        <a:pt x="1666" y="204"/>
                      </a:lnTo>
                      <a:lnTo>
                        <a:pt x="1622" y="173"/>
                      </a:lnTo>
                      <a:lnTo>
                        <a:pt x="1578" y="144"/>
                      </a:lnTo>
                      <a:lnTo>
                        <a:pt x="1532" y="118"/>
                      </a:lnTo>
                      <a:lnTo>
                        <a:pt x="1484" y="93"/>
                      </a:lnTo>
                      <a:lnTo>
                        <a:pt x="1436" y="73"/>
                      </a:lnTo>
                      <a:lnTo>
                        <a:pt x="1386" y="54"/>
                      </a:lnTo>
                      <a:lnTo>
                        <a:pt x="1336" y="38"/>
                      </a:lnTo>
                      <a:lnTo>
                        <a:pt x="1284" y="25"/>
                      </a:lnTo>
                      <a:lnTo>
                        <a:pt x="1232" y="14"/>
                      </a:lnTo>
                      <a:lnTo>
                        <a:pt x="1178" y="6"/>
                      </a:lnTo>
                      <a:lnTo>
                        <a:pt x="1124" y="1"/>
                      </a:lnTo>
                      <a:lnTo>
                        <a:pt x="1069" y="0"/>
                      </a:lnTo>
                      <a:lnTo>
                        <a:pt x="1014" y="1"/>
                      </a:lnTo>
                      <a:lnTo>
                        <a:pt x="960" y="6"/>
                      </a:lnTo>
                      <a:lnTo>
                        <a:pt x="906" y="14"/>
                      </a:lnTo>
                      <a:lnTo>
                        <a:pt x="853" y="25"/>
                      </a:lnTo>
                      <a:lnTo>
                        <a:pt x="802" y="38"/>
                      </a:lnTo>
                      <a:lnTo>
                        <a:pt x="751" y="54"/>
                      </a:lnTo>
                      <a:lnTo>
                        <a:pt x="701" y="73"/>
                      </a:lnTo>
                      <a:lnTo>
                        <a:pt x="653" y="93"/>
                      </a:lnTo>
                      <a:lnTo>
                        <a:pt x="606" y="118"/>
                      </a:lnTo>
                      <a:lnTo>
                        <a:pt x="559" y="144"/>
                      </a:lnTo>
                      <a:lnTo>
                        <a:pt x="515" y="173"/>
                      </a:lnTo>
                      <a:lnTo>
                        <a:pt x="471" y="204"/>
                      </a:lnTo>
                      <a:lnTo>
                        <a:pt x="429" y="237"/>
                      </a:lnTo>
                      <a:lnTo>
                        <a:pt x="389" y="273"/>
                      </a:lnTo>
                      <a:lnTo>
                        <a:pt x="350" y="310"/>
                      </a:lnTo>
                      <a:lnTo>
                        <a:pt x="314" y="349"/>
                      </a:lnTo>
                      <a:lnTo>
                        <a:pt x="277" y="391"/>
                      </a:lnTo>
                      <a:lnTo>
                        <a:pt x="244" y="434"/>
                      </a:lnTo>
                      <a:lnTo>
                        <a:pt x="212" y="479"/>
                      </a:lnTo>
                      <a:lnTo>
                        <a:pt x="183" y="526"/>
                      </a:lnTo>
                      <a:lnTo>
                        <a:pt x="155" y="575"/>
                      </a:lnTo>
                      <a:lnTo>
                        <a:pt x="129" y="625"/>
                      </a:lnTo>
                      <a:lnTo>
                        <a:pt x="106" y="676"/>
                      </a:lnTo>
                      <a:lnTo>
                        <a:pt x="84" y="729"/>
                      </a:lnTo>
                      <a:lnTo>
                        <a:pt x="65" y="783"/>
                      </a:lnTo>
                      <a:lnTo>
                        <a:pt x="48" y="838"/>
                      </a:lnTo>
                      <a:lnTo>
                        <a:pt x="34" y="895"/>
                      </a:lnTo>
                      <a:lnTo>
                        <a:pt x="22" y="953"/>
                      </a:lnTo>
                      <a:lnTo>
                        <a:pt x="12" y="1012"/>
                      </a:lnTo>
                      <a:lnTo>
                        <a:pt x="6" y="1072"/>
                      </a:lnTo>
                      <a:lnTo>
                        <a:pt x="1" y="1132"/>
                      </a:lnTo>
                      <a:lnTo>
                        <a:pt x="0" y="1194"/>
                      </a:lnTo>
                      <a:lnTo>
                        <a:pt x="1" y="1255"/>
                      </a:lnTo>
                      <a:lnTo>
                        <a:pt x="6" y="1315"/>
                      </a:lnTo>
                      <a:lnTo>
                        <a:pt x="12" y="1376"/>
                      </a:lnTo>
                      <a:lnTo>
                        <a:pt x="22" y="1433"/>
                      </a:lnTo>
                      <a:lnTo>
                        <a:pt x="34" y="1491"/>
                      </a:lnTo>
                      <a:lnTo>
                        <a:pt x="48" y="1548"/>
                      </a:lnTo>
                      <a:lnTo>
                        <a:pt x="65" y="1603"/>
                      </a:lnTo>
                      <a:lnTo>
                        <a:pt x="84" y="1657"/>
                      </a:lnTo>
                      <a:lnTo>
                        <a:pt x="106" y="1710"/>
                      </a:lnTo>
                      <a:lnTo>
                        <a:pt x="129" y="1762"/>
                      </a:lnTo>
                      <a:lnTo>
                        <a:pt x="155" y="1811"/>
                      </a:lnTo>
                      <a:lnTo>
                        <a:pt x="183" y="1860"/>
                      </a:lnTo>
                      <a:lnTo>
                        <a:pt x="212" y="1907"/>
                      </a:lnTo>
                      <a:lnTo>
                        <a:pt x="244" y="1951"/>
                      </a:lnTo>
                      <a:lnTo>
                        <a:pt x="277" y="1994"/>
                      </a:lnTo>
                      <a:lnTo>
                        <a:pt x="314" y="2036"/>
                      </a:lnTo>
                      <a:lnTo>
                        <a:pt x="350" y="2075"/>
                      </a:lnTo>
                      <a:lnTo>
                        <a:pt x="389" y="2113"/>
                      </a:lnTo>
                      <a:lnTo>
                        <a:pt x="429" y="2148"/>
                      </a:lnTo>
                      <a:lnTo>
                        <a:pt x="471" y="2181"/>
                      </a:lnTo>
                      <a:lnTo>
                        <a:pt x="515" y="2213"/>
                      </a:lnTo>
                      <a:lnTo>
                        <a:pt x="559" y="2241"/>
                      </a:lnTo>
                      <a:lnTo>
                        <a:pt x="606" y="2267"/>
                      </a:lnTo>
                      <a:lnTo>
                        <a:pt x="653" y="2292"/>
                      </a:lnTo>
                      <a:lnTo>
                        <a:pt x="701" y="2312"/>
                      </a:lnTo>
                      <a:lnTo>
                        <a:pt x="751" y="2331"/>
                      </a:lnTo>
                      <a:lnTo>
                        <a:pt x="802" y="2347"/>
                      </a:lnTo>
                      <a:lnTo>
                        <a:pt x="853" y="2360"/>
                      </a:lnTo>
                      <a:lnTo>
                        <a:pt x="906" y="2371"/>
                      </a:lnTo>
                      <a:lnTo>
                        <a:pt x="960" y="2379"/>
                      </a:lnTo>
                      <a:lnTo>
                        <a:pt x="1014" y="2384"/>
                      </a:lnTo>
                      <a:lnTo>
                        <a:pt x="1069" y="2385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>
                  <a:bevelT w="152400" h="50800" prst="softRound"/>
                </a:sp3d>
              </p:spPr>
              <p:txBody>
                <a:bodyPr/>
                <a:lstStyle/>
                <a:p>
                  <a:pPr>
                    <a:defRPr/>
                  </a:pPr>
                  <a:endParaRPr lang="id-ID"/>
                </a:p>
              </p:txBody>
            </p:sp>
            <p:sp>
              <p:nvSpPr>
                <p:cNvPr id="12" name="Freeform 15"/>
                <p:cNvSpPr>
                  <a:spLocks/>
                </p:cNvSpPr>
                <p:nvPr/>
              </p:nvSpPr>
              <p:spPr bwMode="auto">
                <a:xfrm>
                  <a:off x="2021" y="1737"/>
                  <a:ext cx="1730" cy="857"/>
                </a:xfrm>
                <a:custGeom>
                  <a:avLst/>
                  <a:gdLst>
                    <a:gd name="T0" fmla="*/ 333 w 2136"/>
                    <a:gd name="T1" fmla="*/ 5 h 2385"/>
                    <a:gd name="T2" fmla="*/ 377 w 2136"/>
                    <a:gd name="T3" fmla="*/ 5 h 2385"/>
                    <a:gd name="T4" fmla="*/ 420 w 2136"/>
                    <a:gd name="T5" fmla="*/ 5 h 2385"/>
                    <a:gd name="T6" fmla="*/ 458 w 2136"/>
                    <a:gd name="T7" fmla="*/ 5 h 2385"/>
                    <a:gd name="T8" fmla="*/ 493 w 2136"/>
                    <a:gd name="T9" fmla="*/ 5 h 2385"/>
                    <a:gd name="T10" fmla="*/ 525 w 2136"/>
                    <a:gd name="T11" fmla="*/ 4 h 2385"/>
                    <a:gd name="T12" fmla="*/ 552 w 2136"/>
                    <a:gd name="T13" fmla="*/ 4 h 2385"/>
                    <a:gd name="T14" fmla="*/ 573 w 2136"/>
                    <a:gd name="T15" fmla="*/ 4 h 2385"/>
                    <a:gd name="T16" fmla="*/ 590 w 2136"/>
                    <a:gd name="T17" fmla="*/ 3 h 2385"/>
                    <a:gd name="T18" fmla="*/ 599 w 2136"/>
                    <a:gd name="T19" fmla="*/ 3 h 2385"/>
                    <a:gd name="T20" fmla="*/ 603 w 2136"/>
                    <a:gd name="T21" fmla="*/ 3 h 2385"/>
                    <a:gd name="T22" fmla="*/ 599 w 2136"/>
                    <a:gd name="T23" fmla="*/ 2 h 2385"/>
                    <a:gd name="T24" fmla="*/ 590 w 2136"/>
                    <a:gd name="T25" fmla="*/ 2 h 2385"/>
                    <a:gd name="T26" fmla="*/ 573 w 2136"/>
                    <a:gd name="T27" fmla="*/ 1 h 2385"/>
                    <a:gd name="T28" fmla="*/ 552 w 2136"/>
                    <a:gd name="T29" fmla="*/ 1 h 2385"/>
                    <a:gd name="T30" fmla="*/ 525 w 2136"/>
                    <a:gd name="T31" fmla="*/ 1 h 2385"/>
                    <a:gd name="T32" fmla="*/ 493 w 2136"/>
                    <a:gd name="T33" fmla="*/ 1 h 2385"/>
                    <a:gd name="T34" fmla="*/ 458 w 2136"/>
                    <a:gd name="T35" fmla="*/ 0 h 2385"/>
                    <a:gd name="T36" fmla="*/ 420 w 2136"/>
                    <a:gd name="T37" fmla="*/ 0 h 2385"/>
                    <a:gd name="T38" fmla="*/ 377 w 2136"/>
                    <a:gd name="T39" fmla="*/ 0 h 2385"/>
                    <a:gd name="T40" fmla="*/ 333 w 2136"/>
                    <a:gd name="T41" fmla="*/ 0 h 2385"/>
                    <a:gd name="T42" fmla="*/ 287 w 2136"/>
                    <a:gd name="T43" fmla="*/ 0 h 2385"/>
                    <a:gd name="T44" fmla="*/ 241 w 2136"/>
                    <a:gd name="T45" fmla="*/ 0 h 2385"/>
                    <a:gd name="T46" fmla="*/ 198 w 2136"/>
                    <a:gd name="T47" fmla="*/ 0 h 2385"/>
                    <a:gd name="T48" fmla="*/ 158 w 2136"/>
                    <a:gd name="T49" fmla="*/ 0 h 2385"/>
                    <a:gd name="T50" fmla="*/ 121 w 2136"/>
                    <a:gd name="T51" fmla="*/ 0 h 2385"/>
                    <a:gd name="T52" fmla="*/ 88 w 2136"/>
                    <a:gd name="T53" fmla="*/ 1 h 2385"/>
                    <a:gd name="T54" fmla="*/ 61 w 2136"/>
                    <a:gd name="T55" fmla="*/ 1 h 2385"/>
                    <a:gd name="T56" fmla="*/ 36 w 2136"/>
                    <a:gd name="T57" fmla="*/ 1 h 2385"/>
                    <a:gd name="T58" fmla="*/ 19 w 2136"/>
                    <a:gd name="T59" fmla="*/ 2 h 2385"/>
                    <a:gd name="T60" fmla="*/ 6 w 2136"/>
                    <a:gd name="T61" fmla="*/ 2 h 2385"/>
                    <a:gd name="T62" fmla="*/ 1 w 2136"/>
                    <a:gd name="T63" fmla="*/ 3 h 2385"/>
                    <a:gd name="T64" fmla="*/ 2 w 2136"/>
                    <a:gd name="T65" fmla="*/ 3 h 2385"/>
                    <a:gd name="T66" fmla="*/ 10 w 2136"/>
                    <a:gd name="T67" fmla="*/ 3 h 2385"/>
                    <a:gd name="T68" fmla="*/ 23 w 2136"/>
                    <a:gd name="T69" fmla="*/ 4 h 2385"/>
                    <a:gd name="T70" fmla="*/ 44 w 2136"/>
                    <a:gd name="T71" fmla="*/ 4 h 2385"/>
                    <a:gd name="T72" fmla="*/ 69 w 2136"/>
                    <a:gd name="T73" fmla="*/ 4 h 2385"/>
                    <a:gd name="T74" fmla="*/ 98 w 2136"/>
                    <a:gd name="T75" fmla="*/ 4 h 2385"/>
                    <a:gd name="T76" fmla="*/ 133 w 2136"/>
                    <a:gd name="T77" fmla="*/ 5 h 2385"/>
                    <a:gd name="T78" fmla="*/ 171 w 2136"/>
                    <a:gd name="T79" fmla="*/ 5 h 2385"/>
                    <a:gd name="T80" fmla="*/ 211 w 2136"/>
                    <a:gd name="T81" fmla="*/ 5 h 2385"/>
                    <a:gd name="T82" fmla="*/ 256 w 2136"/>
                    <a:gd name="T83" fmla="*/ 5 h 2385"/>
                    <a:gd name="T84" fmla="*/ 302 w 2136"/>
                    <a:gd name="T85" fmla="*/ 5 h 2385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w 2136"/>
                    <a:gd name="T130" fmla="*/ 0 h 2385"/>
                    <a:gd name="T131" fmla="*/ 2136 w 2136"/>
                    <a:gd name="T132" fmla="*/ 2385 h 2385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T129" t="T130" r="T131" b="T132"/>
                  <a:pathLst>
                    <a:path w="2136" h="2385">
                      <a:moveTo>
                        <a:pt x="1069" y="2385"/>
                      </a:moveTo>
                      <a:lnTo>
                        <a:pt x="1124" y="2384"/>
                      </a:lnTo>
                      <a:lnTo>
                        <a:pt x="1178" y="2379"/>
                      </a:lnTo>
                      <a:lnTo>
                        <a:pt x="1232" y="2371"/>
                      </a:lnTo>
                      <a:lnTo>
                        <a:pt x="1284" y="2360"/>
                      </a:lnTo>
                      <a:lnTo>
                        <a:pt x="1336" y="2347"/>
                      </a:lnTo>
                      <a:lnTo>
                        <a:pt x="1386" y="2331"/>
                      </a:lnTo>
                      <a:lnTo>
                        <a:pt x="1436" y="2312"/>
                      </a:lnTo>
                      <a:lnTo>
                        <a:pt x="1484" y="2292"/>
                      </a:lnTo>
                      <a:lnTo>
                        <a:pt x="1532" y="2267"/>
                      </a:lnTo>
                      <a:lnTo>
                        <a:pt x="1578" y="2241"/>
                      </a:lnTo>
                      <a:lnTo>
                        <a:pt x="1622" y="2213"/>
                      </a:lnTo>
                      <a:lnTo>
                        <a:pt x="1666" y="2181"/>
                      </a:lnTo>
                      <a:lnTo>
                        <a:pt x="1708" y="2148"/>
                      </a:lnTo>
                      <a:lnTo>
                        <a:pt x="1747" y="2113"/>
                      </a:lnTo>
                      <a:lnTo>
                        <a:pt x="1786" y="2075"/>
                      </a:lnTo>
                      <a:lnTo>
                        <a:pt x="1823" y="2036"/>
                      </a:lnTo>
                      <a:lnTo>
                        <a:pt x="1859" y="1994"/>
                      </a:lnTo>
                      <a:lnTo>
                        <a:pt x="1893" y="1951"/>
                      </a:lnTo>
                      <a:lnTo>
                        <a:pt x="1924" y="1907"/>
                      </a:lnTo>
                      <a:lnTo>
                        <a:pt x="1953" y="1860"/>
                      </a:lnTo>
                      <a:lnTo>
                        <a:pt x="1982" y="1811"/>
                      </a:lnTo>
                      <a:lnTo>
                        <a:pt x="2007" y="1762"/>
                      </a:lnTo>
                      <a:lnTo>
                        <a:pt x="2030" y="1710"/>
                      </a:lnTo>
                      <a:lnTo>
                        <a:pt x="2052" y="1657"/>
                      </a:lnTo>
                      <a:lnTo>
                        <a:pt x="2071" y="1603"/>
                      </a:lnTo>
                      <a:lnTo>
                        <a:pt x="2088" y="1548"/>
                      </a:lnTo>
                      <a:lnTo>
                        <a:pt x="2102" y="1491"/>
                      </a:lnTo>
                      <a:lnTo>
                        <a:pt x="2114" y="1433"/>
                      </a:lnTo>
                      <a:lnTo>
                        <a:pt x="2124" y="1376"/>
                      </a:lnTo>
                      <a:lnTo>
                        <a:pt x="2130" y="1315"/>
                      </a:lnTo>
                      <a:lnTo>
                        <a:pt x="2135" y="1255"/>
                      </a:lnTo>
                      <a:lnTo>
                        <a:pt x="2136" y="1194"/>
                      </a:lnTo>
                      <a:lnTo>
                        <a:pt x="2135" y="1132"/>
                      </a:lnTo>
                      <a:lnTo>
                        <a:pt x="2130" y="1072"/>
                      </a:lnTo>
                      <a:lnTo>
                        <a:pt x="2124" y="1012"/>
                      </a:lnTo>
                      <a:lnTo>
                        <a:pt x="2114" y="953"/>
                      </a:lnTo>
                      <a:lnTo>
                        <a:pt x="2102" y="895"/>
                      </a:lnTo>
                      <a:lnTo>
                        <a:pt x="2088" y="838"/>
                      </a:lnTo>
                      <a:lnTo>
                        <a:pt x="2071" y="783"/>
                      </a:lnTo>
                      <a:lnTo>
                        <a:pt x="2052" y="729"/>
                      </a:lnTo>
                      <a:lnTo>
                        <a:pt x="2030" y="676"/>
                      </a:lnTo>
                      <a:lnTo>
                        <a:pt x="2007" y="625"/>
                      </a:lnTo>
                      <a:lnTo>
                        <a:pt x="1982" y="575"/>
                      </a:lnTo>
                      <a:lnTo>
                        <a:pt x="1953" y="526"/>
                      </a:lnTo>
                      <a:lnTo>
                        <a:pt x="1924" y="479"/>
                      </a:lnTo>
                      <a:lnTo>
                        <a:pt x="1893" y="434"/>
                      </a:lnTo>
                      <a:lnTo>
                        <a:pt x="1859" y="391"/>
                      </a:lnTo>
                      <a:lnTo>
                        <a:pt x="1823" y="349"/>
                      </a:lnTo>
                      <a:lnTo>
                        <a:pt x="1786" y="310"/>
                      </a:lnTo>
                      <a:lnTo>
                        <a:pt x="1747" y="273"/>
                      </a:lnTo>
                      <a:lnTo>
                        <a:pt x="1708" y="237"/>
                      </a:lnTo>
                      <a:lnTo>
                        <a:pt x="1666" y="204"/>
                      </a:lnTo>
                      <a:lnTo>
                        <a:pt x="1622" y="173"/>
                      </a:lnTo>
                      <a:lnTo>
                        <a:pt x="1578" y="144"/>
                      </a:lnTo>
                      <a:lnTo>
                        <a:pt x="1532" y="118"/>
                      </a:lnTo>
                      <a:lnTo>
                        <a:pt x="1484" y="93"/>
                      </a:lnTo>
                      <a:lnTo>
                        <a:pt x="1436" y="73"/>
                      </a:lnTo>
                      <a:lnTo>
                        <a:pt x="1386" y="54"/>
                      </a:lnTo>
                      <a:lnTo>
                        <a:pt x="1336" y="38"/>
                      </a:lnTo>
                      <a:lnTo>
                        <a:pt x="1284" y="25"/>
                      </a:lnTo>
                      <a:lnTo>
                        <a:pt x="1232" y="14"/>
                      </a:lnTo>
                      <a:lnTo>
                        <a:pt x="1178" y="6"/>
                      </a:lnTo>
                      <a:lnTo>
                        <a:pt x="1124" y="1"/>
                      </a:lnTo>
                      <a:lnTo>
                        <a:pt x="1069" y="0"/>
                      </a:lnTo>
                      <a:lnTo>
                        <a:pt x="1014" y="1"/>
                      </a:lnTo>
                      <a:lnTo>
                        <a:pt x="960" y="6"/>
                      </a:lnTo>
                      <a:lnTo>
                        <a:pt x="906" y="14"/>
                      </a:lnTo>
                      <a:lnTo>
                        <a:pt x="853" y="25"/>
                      </a:lnTo>
                      <a:lnTo>
                        <a:pt x="802" y="38"/>
                      </a:lnTo>
                      <a:lnTo>
                        <a:pt x="751" y="54"/>
                      </a:lnTo>
                      <a:lnTo>
                        <a:pt x="701" y="73"/>
                      </a:lnTo>
                      <a:lnTo>
                        <a:pt x="653" y="93"/>
                      </a:lnTo>
                      <a:lnTo>
                        <a:pt x="606" y="118"/>
                      </a:lnTo>
                      <a:lnTo>
                        <a:pt x="559" y="144"/>
                      </a:lnTo>
                      <a:lnTo>
                        <a:pt x="515" y="173"/>
                      </a:lnTo>
                      <a:lnTo>
                        <a:pt x="471" y="204"/>
                      </a:lnTo>
                      <a:lnTo>
                        <a:pt x="429" y="237"/>
                      </a:lnTo>
                      <a:lnTo>
                        <a:pt x="389" y="273"/>
                      </a:lnTo>
                      <a:lnTo>
                        <a:pt x="350" y="310"/>
                      </a:lnTo>
                      <a:lnTo>
                        <a:pt x="314" y="349"/>
                      </a:lnTo>
                      <a:lnTo>
                        <a:pt x="277" y="391"/>
                      </a:lnTo>
                      <a:lnTo>
                        <a:pt x="244" y="434"/>
                      </a:lnTo>
                      <a:lnTo>
                        <a:pt x="212" y="479"/>
                      </a:lnTo>
                      <a:lnTo>
                        <a:pt x="183" y="526"/>
                      </a:lnTo>
                      <a:lnTo>
                        <a:pt x="155" y="575"/>
                      </a:lnTo>
                      <a:lnTo>
                        <a:pt x="129" y="625"/>
                      </a:lnTo>
                      <a:lnTo>
                        <a:pt x="106" y="676"/>
                      </a:lnTo>
                      <a:lnTo>
                        <a:pt x="84" y="729"/>
                      </a:lnTo>
                      <a:lnTo>
                        <a:pt x="65" y="783"/>
                      </a:lnTo>
                      <a:lnTo>
                        <a:pt x="48" y="838"/>
                      </a:lnTo>
                      <a:lnTo>
                        <a:pt x="34" y="895"/>
                      </a:lnTo>
                      <a:lnTo>
                        <a:pt x="22" y="953"/>
                      </a:lnTo>
                      <a:lnTo>
                        <a:pt x="12" y="1012"/>
                      </a:lnTo>
                      <a:lnTo>
                        <a:pt x="6" y="1072"/>
                      </a:lnTo>
                      <a:lnTo>
                        <a:pt x="1" y="1132"/>
                      </a:lnTo>
                      <a:lnTo>
                        <a:pt x="0" y="1194"/>
                      </a:lnTo>
                      <a:lnTo>
                        <a:pt x="1" y="1255"/>
                      </a:lnTo>
                      <a:lnTo>
                        <a:pt x="6" y="1315"/>
                      </a:lnTo>
                      <a:lnTo>
                        <a:pt x="12" y="1376"/>
                      </a:lnTo>
                      <a:lnTo>
                        <a:pt x="22" y="1433"/>
                      </a:lnTo>
                      <a:lnTo>
                        <a:pt x="34" y="1491"/>
                      </a:lnTo>
                      <a:lnTo>
                        <a:pt x="48" y="1548"/>
                      </a:lnTo>
                      <a:lnTo>
                        <a:pt x="65" y="1603"/>
                      </a:lnTo>
                      <a:lnTo>
                        <a:pt x="84" y="1657"/>
                      </a:lnTo>
                      <a:lnTo>
                        <a:pt x="106" y="1710"/>
                      </a:lnTo>
                      <a:lnTo>
                        <a:pt x="129" y="1762"/>
                      </a:lnTo>
                      <a:lnTo>
                        <a:pt x="155" y="1811"/>
                      </a:lnTo>
                      <a:lnTo>
                        <a:pt x="183" y="1860"/>
                      </a:lnTo>
                      <a:lnTo>
                        <a:pt x="212" y="1907"/>
                      </a:lnTo>
                      <a:lnTo>
                        <a:pt x="244" y="1951"/>
                      </a:lnTo>
                      <a:lnTo>
                        <a:pt x="277" y="1994"/>
                      </a:lnTo>
                      <a:lnTo>
                        <a:pt x="314" y="2036"/>
                      </a:lnTo>
                      <a:lnTo>
                        <a:pt x="350" y="2075"/>
                      </a:lnTo>
                      <a:lnTo>
                        <a:pt x="389" y="2113"/>
                      </a:lnTo>
                      <a:lnTo>
                        <a:pt x="429" y="2148"/>
                      </a:lnTo>
                      <a:lnTo>
                        <a:pt x="471" y="2181"/>
                      </a:lnTo>
                      <a:lnTo>
                        <a:pt x="515" y="2213"/>
                      </a:lnTo>
                      <a:lnTo>
                        <a:pt x="559" y="2241"/>
                      </a:lnTo>
                      <a:lnTo>
                        <a:pt x="606" y="2267"/>
                      </a:lnTo>
                      <a:lnTo>
                        <a:pt x="653" y="2292"/>
                      </a:lnTo>
                      <a:lnTo>
                        <a:pt x="701" y="2312"/>
                      </a:lnTo>
                      <a:lnTo>
                        <a:pt x="751" y="2331"/>
                      </a:lnTo>
                      <a:lnTo>
                        <a:pt x="802" y="2347"/>
                      </a:lnTo>
                      <a:lnTo>
                        <a:pt x="853" y="2360"/>
                      </a:lnTo>
                      <a:lnTo>
                        <a:pt x="906" y="2371"/>
                      </a:lnTo>
                      <a:lnTo>
                        <a:pt x="960" y="2379"/>
                      </a:lnTo>
                      <a:lnTo>
                        <a:pt x="1014" y="2384"/>
                      </a:lnTo>
                      <a:lnTo>
                        <a:pt x="1069" y="2385"/>
                      </a:lnTo>
                      <a:close/>
                    </a:path>
                  </a:pathLst>
                </a:custGeom>
                <a:solidFill>
                  <a:srgbClr val="3FD6FF"/>
                </a:solidFill>
                <a:ln w="9525">
                  <a:noFill/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>
                  <a:bevelT w="152400" h="50800" prst="softRound"/>
                </a:sp3d>
              </p:spPr>
              <p:txBody>
                <a:bodyPr/>
                <a:lstStyle/>
                <a:p>
                  <a:pPr>
                    <a:defRPr/>
                  </a:pPr>
                  <a:endParaRPr lang="id-ID"/>
                </a:p>
              </p:txBody>
            </p:sp>
            <p:sp>
              <p:nvSpPr>
                <p:cNvPr id="13" name="Freeform 16"/>
                <p:cNvSpPr>
                  <a:spLocks/>
                </p:cNvSpPr>
                <p:nvPr/>
              </p:nvSpPr>
              <p:spPr bwMode="auto">
                <a:xfrm>
                  <a:off x="2079" y="1963"/>
                  <a:ext cx="429" cy="173"/>
                </a:xfrm>
                <a:custGeom>
                  <a:avLst/>
                  <a:gdLst>
                    <a:gd name="T0" fmla="*/ 236 w 483"/>
                    <a:gd name="T1" fmla="*/ 0 h 478"/>
                    <a:gd name="T2" fmla="*/ 226 w 483"/>
                    <a:gd name="T3" fmla="*/ 0 h 478"/>
                    <a:gd name="T4" fmla="*/ 215 w 483"/>
                    <a:gd name="T5" fmla="*/ 0 h 478"/>
                    <a:gd name="T6" fmla="*/ 204 w 483"/>
                    <a:gd name="T7" fmla="*/ 0 h 478"/>
                    <a:gd name="T8" fmla="*/ 194 w 483"/>
                    <a:gd name="T9" fmla="*/ 0 h 478"/>
                    <a:gd name="T10" fmla="*/ 184 w 483"/>
                    <a:gd name="T11" fmla="*/ 0 h 478"/>
                    <a:gd name="T12" fmla="*/ 173 w 483"/>
                    <a:gd name="T13" fmla="*/ 0 h 478"/>
                    <a:gd name="T14" fmla="*/ 162 w 483"/>
                    <a:gd name="T15" fmla="*/ 0 h 478"/>
                    <a:gd name="T16" fmla="*/ 152 w 483"/>
                    <a:gd name="T17" fmla="*/ 0 h 478"/>
                    <a:gd name="T18" fmla="*/ 141 w 483"/>
                    <a:gd name="T19" fmla="*/ 0 h 478"/>
                    <a:gd name="T20" fmla="*/ 131 w 483"/>
                    <a:gd name="T21" fmla="*/ 0 h 478"/>
                    <a:gd name="T22" fmla="*/ 121 w 483"/>
                    <a:gd name="T23" fmla="*/ 0 h 478"/>
                    <a:gd name="T24" fmla="*/ 110 w 483"/>
                    <a:gd name="T25" fmla="*/ 0 h 478"/>
                    <a:gd name="T26" fmla="*/ 100 w 483"/>
                    <a:gd name="T27" fmla="*/ 0 h 478"/>
                    <a:gd name="T28" fmla="*/ 91 w 483"/>
                    <a:gd name="T29" fmla="*/ 0 h 478"/>
                    <a:gd name="T30" fmla="*/ 81 w 483"/>
                    <a:gd name="T31" fmla="*/ 0 h 478"/>
                    <a:gd name="T32" fmla="*/ 69 w 483"/>
                    <a:gd name="T33" fmla="*/ 0 h 478"/>
                    <a:gd name="T34" fmla="*/ 55 w 483"/>
                    <a:gd name="T35" fmla="*/ 0 h 478"/>
                    <a:gd name="T36" fmla="*/ 42 w 483"/>
                    <a:gd name="T37" fmla="*/ 0 h 478"/>
                    <a:gd name="T38" fmla="*/ 32 w 483"/>
                    <a:gd name="T39" fmla="*/ 0 h 478"/>
                    <a:gd name="T40" fmla="*/ 22 w 483"/>
                    <a:gd name="T41" fmla="*/ 0 h 478"/>
                    <a:gd name="T42" fmla="*/ 14 w 483"/>
                    <a:gd name="T43" fmla="*/ 1 h 478"/>
                    <a:gd name="T44" fmla="*/ 8 w 483"/>
                    <a:gd name="T45" fmla="*/ 1 h 478"/>
                    <a:gd name="T46" fmla="*/ 4 w 483"/>
                    <a:gd name="T47" fmla="*/ 1 h 478"/>
                    <a:gd name="T48" fmla="*/ 0 w 483"/>
                    <a:gd name="T49" fmla="*/ 1 h 478"/>
                    <a:gd name="T50" fmla="*/ 219 w 483"/>
                    <a:gd name="T51" fmla="*/ 1 h 478"/>
                    <a:gd name="T52" fmla="*/ 220 w 483"/>
                    <a:gd name="T53" fmla="*/ 1 h 478"/>
                    <a:gd name="T54" fmla="*/ 221 w 483"/>
                    <a:gd name="T55" fmla="*/ 1 h 478"/>
                    <a:gd name="T56" fmla="*/ 222 w 483"/>
                    <a:gd name="T57" fmla="*/ 1 h 478"/>
                    <a:gd name="T58" fmla="*/ 225 w 483"/>
                    <a:gd name="T59" fmla="*/ 0 h 478"/>
                    <a:gd name="T60" fmla="*/ 226 w 483"/>
                    <a:gd name="T61" fmla="*/ 0 h 478"/>
                    <a:gd name="T62" fmla="*/ 230 w 483"/>
                    <a:gd name="T63" fmla="*/ 0 h 478"/>
                    <a:gd name="T64" fmla="*/ 234 w 483"/>
                    <a:gd name="T65" fmla="*/ 0 h 478"/>
                    <a:gd name="T66" fmla="*/ 236 w 483"/>
                    <a:gd name="T67" fmla="*/ 0 h 478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483"/>
                    <a:gd name="T103" fmla="*/ 0 h 478"/>
                    <a:gd name="T104" fmla="*/ 483 w 483"/>
                    <a:gd name="T105" fmla="*/ 478 h 478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483" h="478">
                      <a:moveTo>
                        <a:pt x="483" y="56"/>
                      </a:moveTo>
                      <a:lnTo>
                        <a:pt x="461" y="54"/>
                      </a:lnTo>
                      <a:lnTo>
                        <a:pt x="439" y="51"/>
                      </a:lnTo>
                      <a:lnTo>
                        <a:pt x="417" y="47"/>
                      </a:lnTo>
                      <a:lnTo>
                        <a:pt x="395" y="45"/>
                      </a:lnTo>
                      <a:lnTo>
                        <a:pt x="374" y="41"/>
                      </a:lnTo>
                      <a:lnTo>
                        <a:pt x="352" y="39"/>
                      </a:lnTo>
                      <a:lnTo>
                        <a:pt x="330" y="35"/>
                      </a:lnTo>
                      <a:lnTo>
                        <a:pt x="309" y="31"/>
                      </a:lnTo>
                      <a:lnTo>
                        <a:pt x="288" y="28"/>
                      </a:lnTo>
                      <a:lnTo>
                        <a:pt x="266" y="24"/>
                      </a:lnTo>
                      <a:lnTo>
                        <a:pt x="245" y="20"/>
                      </a:lnTo>
                      <a:lnTo>
                        <a:pt x="225" y="17"/>
                      </a:lnTo>
                      <a:lnTo>
                        <a:pt x="204" y="13"/>
                      </a:lnTo>
                      <a:lnTo>
                        <a:pt x="183" y="8"/>
                      </a:lnTo>
                      <a:lnTo>
                        <a:pt x="163" y="4"/>
                      </a:lnTo>
                      <a:lnTo>
                        <a:pt x="142" y="0"/>
                      </a:lnTo>
                      <a:lnTo>
                        <a:pt x="113" y="54"/>
                      </a:lnTo>
                      <a:lnTo>
                        <a:pt x="87" y="109"/>
                      </a:lnTo>
                      <a:lnTo>
                        <a:pt x="65" y="165"/>
                      </a:lnTo>
                      <a:lnTo>
                        <a:pt x="45" y="226"/>
                      </a:lnTo>
                      <a:lnTo>
                        <a:pt x="29" y="286"/>
                      </a:lnTo>
                      <a:lnTo>
                        <a:pt x="15" y="349"/>
                      </a:lnTo>
                      <a:lnTo>
                        <a:pt x="5" y="413"/>
                      </a:lnTo>
                      <a:lnTo>
                        <a:pt x="0" y="478"/>
                      </a:lnTo>
                      <a:lnTo>
                        <a:pt x="446" y="478"/>
                      </a:lnTo>
                      <a:lnTo>
                        <a:pt x="448" y="424"/>
                      </a:lnTo>
                      <a:lnTo>
                        <a:pt x="450" y="370"/>
                      </a:lnTo>
                      <a:lnTo>
                        <a:pt x="454" y="317"/>
                      </a:lnTo>
                      <a:lnTo>
                        <a:pt x="458" y="263"/>
                      </a:lnTo>
                      <a:lnTo>
                        <a:pt x="462" y="211"/>
                      </a:lnTo>
                      <a:lnTo>
                        <a:pt x="469" y="158"/>
                      </a:lnTo>
                      <a:lnTo>
                        <a:pt x="476" y="106"/>
                      </a:lnTo>
                      <a:lnTo>
                        <a:pt x="483" y="56"/>
                      </a:lnTo>
                      <a:close/>
                    </a:path>
                  </a:pathLst>
                </a:custGeom>
                <a:solidFill>
                  <a:srgbClr val="BBB01F"/>
                </a:solidFill>
                <a:ln w="9525">
                  <a:noFill/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>
                  <a:bevelT w="152400" h="50800" prst="softRound"/>
                </a:sp3d>
              </p:spPr>
              <p:txBody>
                <a:bodyPr/>
                <a:lstStyle/>
                <a:p>
                  <a:pPr>
                    <a:defRPr/>
                  </a:pPr>
                  <a:endParaRPr lang="id-ID"/>
                </a:p>
              </p:txBody>
            </p:sp>
            <p:sp>
              <p:nvSpPr>
                <p:cNvPr id="14" name="Freeform 17"/>
                <p:cNvSpPr>
                  <a:spLocks/>
                </p:cNvSpPr>
                <p:nvPr/>
              </p:nvSpPr>
              <p:spPr bwMode="auto">
                <a:xfrm>
                  <a:off x="2281" y="1805"/>
                  <a:ext cx="365" cy="128"/>
                </a:xfrm>
                <a:custGeom>
                  <a:avLst/>
                  <a:gdLst>
                    <a:gd name="T0" fmla="*/ 198 w 412"/>
                    <a:gd name="T1" fmla="*/ 0 h 359"/>
                    <a:gd name="T2" fmla="*/ 185 w 412"/>
                    <a:gd name="T3" fmla="*/ 0 h 359"/>
                    <a:gd name="T4" fmla="*/ 170 w 412"/>
                    <a:gd name="T5" fmla="*/ 0 h 359"/>
                    <a:gd name="T6" fmla="*/ 157 w 412"/>
                    <a:gd name="T7" fmla="*/ 0 h 359"/>
                    <a:gd name="T8" fmla="*/ 144 w 412"/>
                    <a:gd name="T9" fmla="*/ 0 h 359"/>
                    <a:gd name="T10" fmla="*/ 130 w 412"/>
                    <a:gd name="T11" fmla="*/ 0 h 359"/>
                    <a:gd name="T12" fmla="*/ 117 w 412"/>
                    <a:gd name="T13" fmla="*/ 0 h 359"/>
                    <a:gd name="T14" fmla="*/ 103 w 412"/>
                    <a:gd name="T15" fmla="*/ 0 h 359"/>
                    <a:gd name="T16" fmla="*/ 90 w 412"/>
                    <a:gd name="T17" fmla="*/ 0 h 359"/>
                    <a:gd name="T18" fmla="*/ 79 w 412"/>
                    <a:gd name="T19" fmla="*/ 0 h 359"/>
                    <a:gd name="T20" fmla="*/ 66 w 412"/>
                    <a:gd name="T21" fmla="*/ 0 h 359"/>
                    <a:gd name="T22" fmla="*/ 53 w 412"/>
                    <a:gd name="T23" fmla="*/ 0 h 359"/>
                    <a:gd name="T24" fmla="*/ 42 w 412"/>
                    <a:gd name="T25" fmla="*/ 0 h 359"/>
                    <a:gd name="T26" fmla="*/ 31 w 412"/>
                    <a:gd name="T27" fmla="*/ 0 h 359"/>
                    <a:gd name="T28" fmla="*/ 20 w 412"/>
                    <a:gd name="T29" fmla="*/ 0 h 359"/>
                    <a:gd name="T30" fmla="*/ 10 w 412"/>
                    <a:gd name="T31" fmla="*/ 1 h 359"/>
                    <a:gd name="T32" fmla="*/ 0 w 412"/>
                    <a:gd name="T33" fmla="*/ 1 h 359"/>
                    <a:gd name="T34" fmla="*/ 8 w 412"/>
                    <a:gd name="T35" fmla="*/ 1 h 359"/>
                    <a:gd name="T36" fmla="*/ 17 w 412"/>
                    <a:gd name="T37" fmla="*/ 1 h 359"/>
                    <a:gd name="T38" fmla="*/ 25 w 412"/>
                    <a:gd name="T39" fmla="*/ 1 h 359"/>
                    <a:gd name="T40" fmla="*/ 33 w 412"/>
                    <a:gd name="T41" fmla="*/ 1 h 359"/>
                    <a:gd name="T42" fmla="*/ 41 w 412"/>
                    <a:gd name="T43" fmla="*/ 1 h 359"/>
                    <a:gd name="T44" fmla="*/ 50 w 412"/>
                    <a:gd name="T45" fmla="*/ 1 h 359"/>
                    <a:gd name="T46" fmla="*/ 58 w 412"/>
                    <a:gd name="T47" fmla="*/ 1 h 359"/>
                    <a:gd name="T48" fmla="*/ 67 w 412"/>
                    <a:gd name="T49" fmla="*/ 1 h 359"/>
                    <a:gd name="T50" fmla="*/ 75 w 412"/>
                    <a:gd name="T51" fmla="*/ 1 h 359"/>
                    <a:gd name="T52" fmla="*/ 83 w 412"/>
                    <a:gd name="T53" fmla="*/ 1 h 359"/>
                    <a:gd name="T54" fmla="*/ 93 w 412"/>
                    <a:gd name="T55" fmla="*/ 1 h 359"/>
                    <a:gd name="T56" fmla="*/ 101 w 412"/>
                    <a:gd name="T57" fmla="*/ 1 h 359"/>
                    <a:gd name="T58" fmla="*/ 111 w 412"/>
                    <a:gd name="T59" fmla="*/ 1 h 359"/>
                    <a:gd name="T60" fmla="*/ 119 w 412"/>
                    <a:gd name="T61" fmla="*/ 1 h 359"/>
                    <a:gd name="T62" fmla="*/ 128 w 412"/>
                    <a:gd name="T63" fmla="*/ 1 h 359"/>
                    <a:gd name="T64" fmla="*/ 137 w 412"/>
                    <a:gd name="T65" fmla="*/ 1 h 359"/>
                    <a:gd name="T66" fmla="*/ 143 w 412"/>
                    <a:gd name="T67" fmla="*/ 1 h 359"/>
                    <a:gd name="T68" fmla="*/ 149 w 412"/>
                    <a:gd name="T69" fmla="*/ 0 h 359"/>
                    <a:gd name="T70" fmla="*/ 156 w 412"/>
                    <a:gd name="T71" fmla="*/ 0 h 359"/>
                    <a:gd name="T72" fmla="*/ 165 w 412"/>
                    <a:gd name="T73" fmla="*/ 0 h 359"/>
                    <a:gd name="T74" fmla="*/ 174 w 412"/>
                    <a:gd name="T75" fmla="*/ 0 h 359"/>
                    <a:gd name="T76" fmla="*/ 181 w 412"/>
                    <a:gd name="T77" fmla="*/ 0 h 359"/>
                    <a:gd name="T78" fmla="*/ 190 w 412"/>
                    <a:gd name="T79" fmla="*/ 0 h 359"/>
                    <a:gd name="T80" fmla="*/ 198 w 412"/>
                    <a:gd name="T81" fmla="*/ 0 h 359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412"/>
                    <a:gd name="T124" fmla="*/ 0 h 359"/>
                    <a:gd name="T125" fmla="*/ 412 w 412"/>
                    <a:gd name="T126" fmla="*/ 359 h 359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412" h="359">
                      <a:moveTo>
                        <a:pt x="412" y="0"/>
                      </a:moveTo>
                      <a:lnTo>
                        <a:pt x="383" y="11"/>
                      </a:lnTo>
                      <a:lnTo>
                        <a:pt x="353" y="25"/>
                      </a:lnTo>
                      <a:lnTo>
                        <a:pt x="325" y="39"/>
                      </a:lnTo>
                      <a:lnTo>
                        <a:pt x="297" y="55"/>
                      </a:lnTo>
                      <a:lnTo>
                        <a:pt x="269" y="72"/>
                      </a:lnTo>
                      <a:lnTo>
                        <a:pt x="241" y="91"/>
                      </a:lnTo>
                      <a:lnTo>
                        <a:pt x="213" y="109"/>
                      </a:lnTo>
                      <a:lnTo>
                        <a:pt x="187" y="130"/>
                      </a:lnTo>
                      <a:lnTo>
                        <a:pt x="161" y="151"/>
                      </a:lnTo>
                      <a:lnTo>
                        <a:pt x="135" y="173"/>
                      </a:lnTo>
                      <a:lnTo>
                        <a:pt x="111" y="195"/>
                      </a:lnTo>
                      <a:lnTo>
                        <a:pt x="87" y="219"/>
                      </a:lnTo>
                      <a:lnTo>
                        <a:pt x="64" y="243"/>
                      </a:lnTo>
                      <a:lnTo>
                        <a:pt x="42" y="268"/>
                      </a:lnTo>
                      <a:lnTo>
                        <a:pt x="20" y="293"/>
                      </a:lnTo>
                      <a:lnTo>
                        <a:pt x="0" y="317"/>
                      </a:lnTo>
                      <a:lnTo>
                        <a:pt x="16" y="321"/>
                      </a:lnTo>
                      <a:lnTo>
                        <a:pt x="34" y="323"/>
                      </a:lnTo>
                      <a:lnTo>
                        <a:pt x="52" y="327"/>
                      </a:lnTo>
                      <a:lnTo>
                        <a:pt x="68" y="329"/>
                      </a:lnTo>
                      <a:lnTo>
                        <a:pt x="86" y="332"/>
                      </a:lnTo>
                      <a:lnTo>
                        <a:pt x="103" y="336"/>
                      </a:lnTo>
                      <a:lnTo>
                        <a:pt x="121" y="338"/>
                      </a:lnTo>
                      <a:lnTo>
                        <a:pt x="139" y="340"/>
                      </a:lnTo>
                      <a:lnTo>
                        <a:pt x="156" y="343"/>
                      </a:lnTo>
                      <a:lnTo>
                        <a:pt x="174" y="345"/>
                      </a:lnTo>
                      <a:lnTo>
                        <a:pt x="191" y="348"/>
                      </a:lnTo>
                      <a:lnTo>
                        <a:pt x="210" y="350"/>
                      </a:lnTo>
                      <a:lnTo>
                        <a:pt x="228" y="353"/>
                      </a:lnTo>
                      <a:lnTo>
                        <a:pt x="246" y="355"/>
                      </a:lnTo>
                      <a:lnTo>
                        <a:pt x="264" y="356"/>
                      </a:lnTo>
                      <a:lnTo>
                        <a:pt x="283" y="359"/>
                      </a:lnTo>
                      <a:lnTo>
                        <a:pt x="295" y="311"/>
                      </a:lnTo>
                      <a:lnTo>
                        <a:pt x="308" y="262"/>
                      </a:lnTo>
                      <a:lnTo>
                        <a:pt x="324" y="214"/>
                      </a:lnTo>
                      <a:lnTo>
                        <a:pt x="340" y="166"/>
                      </a:lnTo>
                      <a:lnTo>
                        <a:pt x="358" y="120"/>
                      </a:lnTo>
                      <a:lnTo>
                        <a:pt x="375" y="77"/>
                      </a:lnTo>
                      <a:lnTo>
                        <a:pt x="394" y="37"/>
                      </a:lnTo>
                      <a:lnTo>
                        <a:pt x="412" y="0"/>
                      </a:lnTo>
                      <a:close/>
                    </a:path>
                  </a:pathLst>
                </a:custGeom>
                <a:solidFill>
                  <a:srgbClr val="BBB01F"/>
                </a:solidFill>
                <a:ln w="9525">
                  <a:noFill/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>
                  <a:bevelT w="152400" h="50800" prst="softRound"/>
                </a:sp3d>
              </p:spPr>
              <p:txBody>
                <a:bodyPr/>
                <a:lstStyle/>
                <a:p>
                  <a:pPr>
                    <a:defRPr/>
                  </a:pPr>
                  <a:endParaRPr lang="id-ID"/>
                </a:p>
              </p:txBody>
            </p:sp>
            <p:sp>
              <p:nvSpPr>
                <p:cNvPr id="15" name="Freeform 18"/>
                <p:cNvSpPr>
                  <a:spLocks/>
                </p:cNvSpPr>
                <p:nvPr/>
              </p:nvSpPr>
              <p:spPr bwMode="auto">
                <a:xfrm>
                  <a:off x="2276" y="2388"/>
                  <a:ext cx="367" cy="134"/>
                </a:xfrm>
                <a:custGeom>
                  <a:avLst/>
                  <a:gdLst>
                    <a:gd name="T0" fmla="*/ 0 w 411"/>
                    <a:gd name="T1" fmla="*/ 0 h 378"/>
                    <a:gd name="T2" fmla="*/ 11 w 411"/>
                    <a:gd name="T3" fmla="*/ 0 h 378"/>
                    <a:gd name="T4" fmla="*/ 21 w 411"/>
                    <a:gd name="T5" fmla="*/ 0 h 378"/>
                    <a:gd name="T6" fmla="*/ 33 w 411"/>
                    <a:gd name="T7" fmla="*/ 0 h 378"/>
                    <a:gd name="T8" fmla="*/ 45 w 411"/>
                    <a:gd name="T9" fmla="*/ 0 h 378"/>
                    <a:gd name="T10" fmla="*/ 56 w 411"/>
                    <a:gd name="T11" fmla="*/ 0 h 378"/>
                    <a:gd name="T12" fmla="*/ 69 w 411"/>
                    <a:gd name="T13" fmla="*/ 0 h 378"/>
                    <a:gd name="T14" fmla="*/ 82 w 411"/>
                    <a:gd name="T15" fmla="*/ 0 h 378"/>
                    <a:gd name="T16" fmla="*/ 95 w 411"/>
                    <a:gd name="T17" fmla="*/ 0 h 378"/>
                    <a:gd name="T18" fmla="*/ 108 w 411"/>
                    <a:gd name="T19" fmla="*/ 0 h 378"/>
                    <a:gd name="T20" fmla="*/ 122 w 411"/>
                    <a:gd name="T21" fmla="*/ 0 h 378"/>
                    <a:gd name="T22" fmla="*/ 136 w 411"/>
                    <a:gd name="T23" fmla="*/ 1 h 378"/>
                    <a:gd name="T24" fmla="*/ 151 w 411"/>
                    <a:gd name="T25" fmla="*/ 1 h 378"/>
                    <a:gd name="T26" fmla="*/ 163 w 411"/>
                    <a:gd name="T27" fmla="*/ 1 h 378"/>
                    <a:gd name="T28" fmla="*/ 179 w 411"/>
                    <a:gd name="T29" fmla="*/ 1 h 378"/>
                    <a:gd name="T30" fmla="*/ 194 w 411"/>
                    <a:gd name="T31" fmla="*/ 1 h 378"/>
                    <a:gd name="T32" fmla="*/ 209 w 411"/>
                    <a:gd name="T33" fmla="*/ 1 h 378"/>
                    <a:gd name="T34" fmla="*/ 199 w 411"/>
                    <a:gd name="T35" fmla="*/ 1 h 378"/>
                    <a:gd name="T36" fmla="*/ 190 w 411"/>
                    <a:gd name="T37" fmla="*/ 1 h 378"/>
                    <a:gd name="T38" fmla="*/ 182 w 411"/>
                    <a:gd name="T39" fmla="*/ 0 h 378"/>
                    <a:gd name="T40" fmla="*/ 172 w 411"/>
                    <a:gd name="T41" fmla="*/ 0 h 378"/>
                    <a:gd name="T42" fmla="*/ 163 w 411"/>
                    <a:gd name="T43" fmla="*/ 0 h 378"/>
                    <a:gd name="T44" fmla="*/ 157 w 411"/>
                    <a:gd name="T45" fmla="*/ 0 h 378"/>
                    <a:gd name="T46" fmla="*/ 151 w 411"/>
                    <a:gd name="T47" fmla="*/ 0 h 378"/>
                    <a:gd name="T48" fmla="*/ 145 w 411"/>
                    <a:gd name="T49" fmla="*/ 0 h 378"/>
                    <a:gd name="T50" fmla="*/ 136 w 411"/>
                    <a:gd name="T51" fmla="*/ 0 h 378"/>
                    <a:gd name="T52" fmla="*/ 125 w 411"/>
                    <a:gd name="T53" fmla="*/ 0 h 378"/>
                    <a:gd name="T54" fmla="*/ 116 w 411"/>
                    <a:gd name="T55" fmla="*/ 0 h 378"/>
                    <a:gd name="T56" fmla="*/ 108 w 411"/>
                    <a:gd name="T57" fmla="*/ 0 h 378"/>
                    <a:gd name="T58" fmla="*/ 98 w 411"/>
                    <a:gd name="T59" fmla="*/ 0 h 378"/>
                    <a:gd name="T60" fmla="*/ 89 w 411"/>
                    <a:gd name="T61" fmla="*/ 0 h 378"/>
                    <a:gd name="T62" fmla="*/ 80 w 411"/>
                    <a:gd name="T63" fmla="*/ 0 h 378"/>
                    <a:gd name="T64" fmla="*/ 71 w 411"/>
                    <a:gd name="T65" fmla="*/ 0 h 378"/>
                    <a:gd name="T66" fmla="*/ 63 w 411"/>
                    <a:gd name="T67" fmla="*/ 0 h 378"/>
                    <a:gd name="T68" fmla="*/ 54 w 411"/>
                    <a:gd name="T69" fmla="*/ 0 h 378"/>
                    <a:gd name="T70" fmla="*/ 45 w 411"/>
                    <a:gd name="T71" fmla="*/ 0 h 378"/>
                    <a:gd name="T72" fmla="*/ 36 w 411"/>
                    <a:gd name="T73" fmla="*/ 0 h 378"/>
                    <a:gd name="T74" fmla="*/ 26 w 411"/>
                    <a:gd name="T75" fmla="*/ 0 h 378"/>
                    <a:gd name="T76" fmla="*/ 18 w 411"/>
                    <a:gd name="T77" fmla="*/ 0 h 378"/>
                    <a:gd name="T78" fmla="*/ 10 w 411"/>
                    <a:gd name="T79" fmla="*/ 0 h 378"/>
                    <a:gd name="T80" fmla="*/ 0 w 411"/>
                    <a:gd name="T81" fmla="*/ 0 h 378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411"/>
                    <a:gd name="T124" fmla="*/ 0 h 378"/>
                    <a:gd name="T125" fmla="*/ 411 w 411"/>
                    <a:gd name="T126" fmla="*/ 378 h 378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411" h="378">
                      <a:moveTo>
                        <a:pt x="0" y="44"/>
                      </a:moveTo>
                      <a:lnTo>
                        <a:pt x="20" y="69"/>
                      </a:lnTo>
                      <a:lnTo>
                        <a:pt x="42" y="94"/>
                      </a:lnTo>
                      <a:lnTo>
                        <a:pt x="64" y="120"/>
                      </a:lnTo>
                      <a:lnTo>
                        <a:pt x="87" y="144"/>
                      </a:lnTo>
                      <a:lnTo>
                        <a:pt x="111" y="169"/>
                      </a:lnTo>
                      <a:lnTo>
                        <a:pt x="136" y="193"/>
                      </a:lnTo>
                      <a:lnTo>
                        <a:pt x="161" y="217"/>
                      </a:lnTo>
                      <a:lnTo>
                        <a:pt x="187" y="240"/>
                      </a:lnTo>
                      <a:lnTo>
                        <a:pt x="213" y="261"/>
                      </a:lnTo>
                      <a:lnTo>
                        <a:pt x="240" y="282"/>
                      </a:lnTo>
                      <a:lnTo>
                        <a:pt x="268" y="302"/>
                      </a:lnTo>
                      <a:lnTo>
                        <a:pt x="297" y="320"/>
                      </a:lnTo>
                      <a:lnTo>
                        <a:pt x="324" y="337"/>
                      </a:lnTo>
                      <a:lnTo>
                        <a:pt x="353" y="352"/>
                      </a:lnTo>
                      <a:lnTo>
                        <a:pt x="383" y="366"/>
                      </a:lnTo>
                      <a:lnTo>
                        <a:pt x="411" y="378"/>
                      </a:lnTo>
                      <a:lnTo>
                        <a:pt x="394" y="340"/>
                      </a:lnTo>
                      <a:lnTo>
                        <a:pt x="376" y="297"/>
                      </a:lnTo>
                      <a:lnTo>
                        <a:pt x="358" y="251"/>
                      </a:lnTo>
                      <a:lnTo>
                        <a:pt x="341" y="202"/>
                      </a:lnTo>
                      <a:lnTo>
                        <a:pt x="324" y="152"/>
                      </a:lnTo>
                      <a:lnTo>
                        <a:pt x="310" y="100"/>
                      </a:lnTo>
                      <a:lnTo>
                        <a:pt x="297" y="50"/>
                      </a:lnTo>
                      <a:lnTo>
                        <a:pt x="285" y="0"/>
                      </a:lnTo>
                      <a:lnTo>
                        <a:pt x="266" y="3"/>
                      </a:lnTo>
                      <a:lnTo>
                        <a:pt x="248" y="4"/>
                      </a:lnTo>
                      <a:lnTo>
                        <a:pt x="229" y="7"/>
                      </a:lnTo>
                      <a:lnTo>
                        <a:pt x="212" y="9"/>
                      </a:lnTo>
                      <a:lnTo>
                        <a:pt x="193" y="12"/>
                      </a:lnTo>
                      <a:lnTo>
                        <a:pt x="176" y="14"/>
                      </a:lnTo>
                      <a:lnTo>
                        <a:pt x="158" y="16"/>
                      </a:lnTo>
                      <a:lnTo>
                        <a:pt x="140" y="19"/>
                      </a:lnTo>
                      <a:lnTo>
                        <a:pt x="123" y="21"/>
                      </a:lnTo>
                      <a:lnTo>
                        <a:pt x="105" y="24"/>
                      </a:lnTo>
                      <a:lnTo>
                        <a:pt x="87" y="28"/>
                      </a:lnTo>
                      <a:lnTo>
                        <a:pt x="70" y="30"/>
                      </a:lnTo>
                      <a:lnTo>
                        <a:pt x="52" y="34"/>
                      </a:lnTo>
                      <a:lnTo>
                        <a:pt x="35" y="37"/>
                      </a:lnTo>
                      <a:lnTo>
                        <a:pt x="18" y="40"/>
                      </a:lnTo>
                      <a:lnTo>
                        <a:pt x="0" y="44"/>
                      </a:lnTo>
                      <a:close/>
                    </a:path>
                  </a:pathLst>
                </a:custGeom>
                <a:solidFill>
                  <a:srgbClr val="BBB01F"/>
                </a:solidFill>
                <a:ln w="9525">
                  <a:noFill/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>
                  <a:bevelT w="152400" h="50800" prst="softRound"/>
                </a:sp3d>
              </p:spPr>
              <p:txBody>
                <a:bodyPr/>
                <a:lstStyle/>
                <a:p>
                  <a:pPr>
                    <a:defRPr/>
                  </a:pPr>
                  <a:endParaRPr lang="id-ID"/>
                </a:p>
              </p:txBody>
            </p:sp>
            <p:sp>
              <p:nvSpPr>
                <p:cNvPr id="16" name="Freeform 19"/>
                <p:cNvSpPr>
                  <a:spLocks/>
                </p:cNvSpPr>
                <p:nvPr/>
              </p:nvSpPr>
              <p:spPr bwMode="auto">
                <a:xfrm>
                  <a:off x="2079" y="2186"/>
                  <a:ext cx="426" cy="171"/>
                </a:xfrm>
                <a:custGeom>
                  <a:avLst/>
                  <a:gdLst>
                    <a:gd name="T0" fmla="*/ 215 w 481"/>
                    <a:gd name="T1" fmla="*/ 0 h 478"/>
                    <a:gd name="T2" fmla="*/ 0 w 481"/>
                    <a:gd name="T3" fmla="*/ 0 h 478"/>
                    <a:gd name="T4" fmla="*/ 4 w 481"/>
                    <a:gd name="T5" fmla="*/ 0 h 478"/>
                    <a:gd name="T6" fmla="*/ 7 w 481"/>
                    <a:gd name="T7" fmla="*/ 0 h 478"/>
                    <a:gd name="T8" fmla="*/ 13 w 481"/>
                    <a:gd name="T9" fmla="*/ 0 h 478"/>
                    <a:gd name="T10" fmla="*/ 21 w 481"/>
                    <a:gd name="T11" fmla="*/ 0 h 478"/>
                    <a:gd name="T12" fmla="*/ 31 w 481"/>
                    <a:gd name="T13" fmla="*/ 1 h 478"/>
                    <a:gd name="T14" fmla="*/ 40 w 481"/>
                    <a:gd name="T15" fmla="*/ 1 h 478"/>
                    <a:gd name="T16" fmla="*/ 52 w 481"/>
                    <a:gd name="T17" fmla="*/ 1 h 478"/>
                    <a:gd name="T18" fmla="*/ 67 w 481"/>
                    <a:gd name="T19" fmla="*/ 1 h 478"/>
                    <a:gd name="T20" fmla="*/ 78 w 481"/>
                    <a:gd name="T21" fmla="*/ 1 h 478"/>
                    <a:gd name="T22" fmla="*/ 87 w 481"/>
                    <a:gd name="T23" fmla="*/ 1 h 478"/>
                    <a:gd name="T24" fmla="*/ 97 w 481"/>
                    <a:gd name="T25" fmla="*/ 1 h 478"/>
                    <a:gd name="T26" fmla="*/ 106 w 481"/>
                    <a:gd name="T27" fmla="*/ 1 h 478"/>
                    <a:gd name="T28" fmla="*/ 117 w 481"/>
                    <a:gd name="T29" fmla="*/ 1 h 478"/>
                    <a:gd name="T30" fmla="*/ 127 w 481"/>
                    <a:gd name="T31" fmla="*/ 1 h 478"/>
                    <a:gd name="T32" fmla="*/ 137 w 481"/>
                    <a:gd name="T33" fmla="*/ 1 h 478"/>
                    <a:gd name="T34" fmla="*/ 148 w 481"/>
                    <a:gd name="T35" fmla="*/ 1 h 478"/>
                    <a:gd name="T36" fmla="*/ 159 w 481"/>
                    <a:gd name="T37" fmla="*/ 1 h 478"/>
                    <a:gd name="T38" fmla="*/ 168 w 481"/>
                    <a:gd name="T39" fmla="*/ 1 h 478"/>
                    <a:gd name="T40" fmla="*/ 179 w 481"/>
                    <a:gd name="T41" fmla="*/ 1 h 478"/>
                    <a:gd name="T42" fmla="*/ 190 w 481"/>
                    <a:gd name="T43" fmla="*/ 1 h 478"/>
                    <a:gd name="T44" fmla="*/ 201 w 481"/>
                    <a:gd name="T45" fmla="*/ 1 h 478"/>
                    <a:gd name="T46" fmla="*/ 211 w 481"/>
                    <a:gd name="T47" fmla="*/ 1 h 478"/>
                    <a:gd name="T48" fmla="*/ 222 w 481"/>
                    <a:gd name="T49" fmla="*/ 1 h 478"/>
                    <a:gd name="T50" fmla="*/ 232 w 481"/>
                    <a:gd name="T51" fmla="*/ 1 h 478"/>
                    <a:gd name="T52" fmla="*/ 228 w 481"/>
                    <a:gd name="T53" fmla="*/ 1 h 478"/>
                    <a:gd name="T54" fmla="*/ 226 w 481"/>
                    <a:gd name="T55" fmla="*/ 1 h 478"/>
                    <a:gd name="T56" fmla="*/ 222 w 481"/>
                    <a:gd name="T57" fmla="*/ 0 h 478"/>
                    <a:gd name="T58" fmla="*/ 221 w 481"/>
                    <a:gd name="T59" fmla="*/ 0 h 478"/>
                    <a:gd name="T60" fmla="*/ 218 w 481"/>
                    <a:gd name="T61" fmla="*/ 0 h 478"/>
                    <a:gd name="T62" fmla="*/ 216 w 481"/>
                    <a:gd name="T63" fmla="*/ 0 h 478"/>
                    <a:gd name="T64" fmla="*/ 216 w 481"/>
                    <a:gd name="T65" fmla="*/ 0 h 478"/>
                    <a:gd name="T66" fmla="*/ 215 w 481"/>
                    <a:gd name="T67" fmla="*/ 0 h 478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481"/>
                    <a:gd name="T103" fmla="*/ 0 h 478"/>
                    <a:gd name="T104" fmla="*/ 481 w 481"/>
                    <a:gd name="T105" fmla="*/ 478 h 478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481" h="478">
                      <a:moveTo>
                        <a:pt x="445" y="0"/>
                      </a:moveTo>
                      <a:lnTo>
                        <a:pt x="0" y="0"/>
                      </a:lnTo>
                      <a:lnTo>
                        <a:pt x="5" y="65"/>
                      </a:lnTo>
                      <a:lnTo>
                        <a:pt x="14" y="129"/>
                      </a:lnTo>
                      <a:lnTo>
                        <a:pt x="27" y="190"/>
                      </a:lnTo>
                      <a:lnTo>
                        <a:pt x="43" y="252"/>
                      </a:lnTo>
                      <a:lnTo>
                        <a:pt x="63" y="311"/>
                      </a:lnTo>
                      <a:lnTo>
                        <a:pt x="85" y="369"/>
                      </a:lnTo>
                      <a:lnTo>
                        <a:pt x="110" y="424"/>
                      </a:lnTo>
                      <a:lnTo>
                        <a:pt x="139" y="478"/>
                      </a:lnTo>
                      <a:lnTo>
                        <a:pt x="160" y="473"/>
                      </a:lnTo>
                      <a:lnTo>
                        <a:pt x="179" y="470"/>
                      </a:lnTo>
                      <a:lnTo>
                        <a:pt x="200" y="465"/>
                      </a:lnTo>
                      <a:lnTo>
                        <a:pt x="221" y="461"/>
                      </a:lnTo>
                      <a:lnTo>
                        <a:pt x="242" y="456"/>
                      </a:lnTo>
                      <a:lnTo>
                        <a:pt x="263" y="452"/>
                      </a:lnTo>
                      <a:lnTo>
                        <a:pt x="285" y="449"/>
                      </a:lnTo>
                      <a:lnTo>
                        <a:pt x="306" y="445"/>
                      </a:lnTo>
                      <a:lnTo>
                        <a:pt x="328" y="441"/>
                      </a:lnTo>
                      <a:lnTo>
                        <a:pt x="349" y="439"/>
                      </a:lnTo>
                      <a:lnTo>
                        <a:pt x="371" y="435"/>
                      </a:lnTo>
                      <a:lnTo>
                        <a:pt x="393" y="433"/>
                      </a:lnTo>
                      <a:lnTo>
                        <a:pt x="415" y="429"/>
                      </a:lnTo>
                      <a:lnTo>
                        <a:pt x="437" y="426"/>
                      </a:lnTo>
                      <a:lnTo>
                        <a:pt x="459" y="424"/>
                      </a:lnTo>
                      <a:lnTo>
                        <a:pt x="481" y="422"/>
                      </a:lnTo>
                      <a:lnTo>
                        <a:pt x="473" y="370"/>
                      </a:lnTo>
                      <a:lnTo>
                        <a:pt x="467" y="318"/>
                      </a:lnTo>
                      <a:lnTo>
                        <a:pt x="461" y="267"/>
                      </a:lnTo>
                      <a:lnTo>
                        <a:pt x="457" y="214"/>
                      </a:lnTo>
                      <a:lnTo>
                        <a:pt x="452" y="160"/>
                      </a:lnTo>
                      <a:lnTo>
                        <a:pt x="449" y="107"/>
                      </a:lnTo>
                      <a:lnTo>
                        <a:pt x="447" y="54"/>
                      </a:lnTo>
                      <a:lnTo>
                        <a:pt x="445" y="0"/>
                      </a:lnTo>
                      <a:close/>
                    </a:path>
                  </a:pathLst>
                </a:custGeom>
                <a:solidFill>
                  <a:srgbClr val="BBB01F"/>
                </a:solidFill>
                <a:ln w="9525">
                  <a:noFill/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>
                  <a:bevelT w="152400" h="50800" prst="softRound"/>
                </a:sp3d>
              </p:spPr>
              <p:txBody>
                <a:bodyPr/>
                <a:lstStyle/>
                <a:p>
                  <a:pPr>
                    <a:defRPr/>
                  </a:pPr>
                  <a:endParaRPr lang="id-ID"/>
                </a:p>
              </p:txBody>
            </p:sp>
            <p:sp>
              <p:nvSpPr>
                <p:cNvPr id="17" name="Freeform 20"/>
                <p:cNvSpPr>
                  <a:spLocks/>
                </p:cNvSpPr>
                <p:nvPr/>
              </p:nvSpPr>
              <p:spPr bwMode="auto">
                <a:xfrm>
                  <a:off x="2600" y="1782"/>
                  <a:ext cx="529" cy="158"/>
                </a:xfrm>
                <a:custGeom>
                  <a:avLst/>
                  <a:gdLst>
                    <a:gd name="T0" fmla="*/ 360 w 523"/>
                    <a:gd name="T1" fmla="*/ 0 h 444"/>
                    <a:gd name="T2" fmla="*/ 339 w 523"/>
                    <a:gd name="T3" fmla="*/ 0 h 444"/>
                    <a:gd name="T4" fmla="*/ 314 w 523"/>
                    <a:gd name="T5" fmla="*/ 0 h 444"/>
                    <a:gd name="T6" fmla="*/ 292 w 523"/>
                    <a:gd name="T7" fmla="*/ 0 h 444"/>
                    <a:gd name="T8" fmla="*/ 271 w 523"/>
                    <a:gd name="T9" fmla="*/ 0 h 444"/>
                    <a:gd name="T10" fmla="*/ 249 w 523"/>
                    <a:gd name="T11" fmla="*/ 0 h 444"/>
                    <a:gd name="T12" fmla="*/ 224 w 523"/>
                    <a:gd name="T13" fmla="*/ 0 h 444"/>
                    <a:gd name="T14" fmla="*/ 200 w 523"/>
                    <a:gd name="T15" fmla="*/ 0 h 444"/>
                    <a:gd name="T16" fmla="*/ 177 w 523"/>
                    <a:gd name="T17" fmla="*/ 0 h 444"/>
                    <a:gd name="T18" fmla="*/ 151 w 523"/>
                    <a:gd name="T19" fmla="*/ 0 h 444"/>
                    <a:gd name="T20" fmla="*/ 121 w 523"/>
                    <a:gd name="T21" fmla="*/ 0 h 444"/>
                    <a:gd name="T22" fmla="*/ 98 w 523"/>
                    <a:gd name="T23" fmla="*/ 0 h 444"/>
                    <a:gd name="T24" fmla="*/ 76 w 523"/>
                    <a:gd name="T25" fmla="*/ 0 h 444"/>
                    <a:gd name="T26" fmla="*/ 54 w 523"/>
                    <a:gd name="T27" fmla="*/ 0 h 444"/>
                    <a:gd name="T28" fmla="*/ 28 w 523"/>
                    <a:gd name="T29" fmla="*/ 1 h 444"/>
                    <a:gd name="T30" fmla="*/ 9 w 523"/>
                    <a:gd name="T31" fmla="*/ 1 h 444"/>
                    <a:gd name="T32" fmla="*/ 15 w 523"/>
                    <a:gd name="T33" fmla="*/ 1 h 444"/>
                    <a:gd name="T34" fmla="*/ 43 w 523"/>
                    <a:gd name="T35" fmla="*/ 1 h 444"/>
                    <a:gd name="T36" fmla="*/ 79 w 523"/>
                    <a:gd name="T37" fmla="*/ 1 h 444"/>
                    <a:gd name="T38" fmla="*/ 108 w 523"/>
                    <a:gd name="T39" fmla="*/ 1 h 444"/>
                    <a:gd name="T40" fmla="*/ 141 w 523"/>
                    <a:gd name="T41" fmla="*/ 1 h 444"/>
                    <a:gd name="T42" fmla="*/ 172 w 523"/>
                    <a:gd name="T43" fmla="*/ 1 h 444"/>
                    <a:gd name="T44" fmla="*/ 201 w 523"/>
                    <a:gd name="T45" fmla="*/ 1 h 444"/>
                    <a:gd name="T46" fmla="*/ 236 w 523"/>
                    <a:gd name="T47" fmla="*/ 1 h 444"/>
                    <a:gd name="T48" fmla="*/ 269 w 523"/>
                    <a:gd name="T49" fmla="*/ 1 h 444"/>
                    <a:gd name="T50" fmla="*/ 306 w 523"/>
                    <a:gd name="T51" fmla="*/ 1 h 444"/>
                    <a:gd name="T52" fmla="*/ 349 w 523"/>
                    <a:gd name="T53" fmla="*/ 1 h 444"/>
                    <a:gd name="T54" fmla="*/ 386 w 523"/>
                    <a:gd name="T55" fmla="*/ 1 h 444"/>
                    <a:gd name="T56" fmla="*/ 428 w 523"/>
                    <a:gd name="T57" fmla="*/ 1 h 444"/>
                    <a:gd name="T58" fmla="*/ 464 w 523"/>
                    <a:gd name="T59" fmla="*/ 1 h 444"/>
                    <a:gd name="T60" fmla="*/ 505 w 523"/>
                    <a:gd name="T61" fmla="*/ 1 h 444"/>
                    <a:gd name="T62" fmla="*/ 542 w 523"/>
                    <a:gd name="T63" fmla="*/ 1 h 444"/>
                    <a:gd name="T64" fmla="*/ 551 w 523"/>
                    <a:gd name="T65" fmla="*/ 1 h 444"/>
                    <a:gd name="T66" fmla="*/ 532 w 523"/>
                    <a:gd name="T67" fmla="*/ 1 h 444"/>
                    <a:gd name="T68" fmla="*/ 511 w 523"/>
                    <a:gd name="T69" fmla="*/ 0 h 444"/>
                    <a:gd name="T70" fmla="*/ 486 w 523"/>
                    <a:gd name="T71" fmla="*/ 0 h 444"/>
                    <a:gd name="T72" fmla="*/ 462 w 523"/>
                    <a:gd name="T73" fmla="*/ 0 h 444"/>
                    <a:gd name="T74" fmla="*/ 439 w 523"/>
                    <a:gd name="T75" fmla="*/ 0 h 444"/>
                    <a:gd name="T76" fmla="*/ 413 w 523"/>
                    <a:gd name="T77" fmla="*/ 0 h 444"/>
                    <a:gd name="T78" fmla="*/ 383 w 523"/>
                    <a:gd name="T79" fmla="*/ 0 h 444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w 523"/>
                    <a:gd name="T121" fmla="*/ 0 h 444"/>
                    <a:gd name="T122" fmla="*/ 523 w 523"/>
                    <a:gd name="T123" fmla="*/ 444 h 444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T120" t="T121" r="T122" b="T123"/>
                  <a:pathLst>
                    <a:path w="523" h="444">
                      <a:moveTo>
                        <a:pt x="347" y="40"/>
                      </a:moveTo>
                      <a:lnTo>
                        <a:pt x="336" y="31"/>
                      </a:lnTo>
                      <a:lnTo>
                        <a:pt x="326" y="23"/>
                      </a:lnTo>
                      <a:lnTo>
                        <a:pt x="315" y="16"/>
                      </a:lnTo>
                      <a:lnTo>
                        <a:pt x="305" y="10"/>
                      </a:lnTo>
                      <a:lnTo>
                        <a:pt x="294" y="6"/>
                      </a:lnTo>
                      <a:lnTo>
                        <a:pt x="285" y="2"/>
                      </a:lnTo>
                      <a:lnTo>
                        <a:pt x="274" y="1"/>
                      </a:lnTo>
                      <a:lnTo>
                        <a:pt x="264" y="0"/>
                      </a:lnTo>
                      <a:lnTo>
                        <a:pt x="253" y="1"/>
                      </a:lnTo>
                      <a:lnTo>
                        <a:pt x="242" y="2"/>
                      </a:lnTo>
                      <a:lnTo>
                        <a:pt x="231" y="6"/>
                      </a:lnTo>
                      <a:lnTo>
                        <a:pt x="221" y="11"/>
                      </a:lnTo>
                      <a:lnTo>
                        <a:pt x="210" y="17"/>
                      </a:lnTo>
                      <a:lnTo>
                        <a:pt x="199" y="24"/>
                      </a:lnTo>
                      <a:lnTo>
                        <a:pt x="188" y="33"/>
                      </a:lnTo>
                      <a:lnTo>
                        <a:pt x="177" y="43"/>
                      </a:lnTo>
                      <a:lnTo>
                        <a:pt x="165" y="56"/>
                      </a:lnTo>
                      <a:lnTo>
                        <a:pt x="151" y="71"/>
                      </a:lnTo>
                      <a:lnTo>
                        <a:pt x="139" y="87"/>
                      </a:lnTo>
                      <a:lnTo>
                        <a:pt x="127" y="106"/>
                      </a:lnTo>
                      <a:lnTo>
                        <a:pt x="115" y="124"/>
                      </a:lnTo>
                      <a:lnTo>
                        <a:pt x="104" y="146"/>
                      </a:lnTo>
                      <a:lnTo>
                        <a:pt x="92" y="168"/>
                      </a:lnTo>
                      <a:lnTo>
                        <a:pt x="81" y="193"/>
                      </a:lnTo>
                      <a:lnTo>
                        <a:pt x="70" y="217"/>
                      </a:lnTo>
                      <a:lnTo>
                        <a:pt x="59" y="244"/>
                      </a:lnTo>
                      <a:lnTo>
                        <a:pt x="48" y="273"/>
                      </a:lnTo>
                      <a:lnTo>
                        <a:pt x="38" y="303"/>
                      </a:lnTo>
                      <a:lnTo>
                        <a:pt x="28" y="334"/>
                      </a:lnTo>
                      <a:lnTo>
                        <a:pt x="18" y="366"/>
                      </a:lnTo>
                      <a:lnTo>
                        <a:pt x="9" y="401"/>
                      </a:lnTo>
                      <a:lnTo>
                        <a:pt x="0" y="435"/>
                      </a:lnTo>
                      <a:lnTo>
                        <a:pt x="15" y="436"/>
                      </a:lnTo>
                      <a:lnTo>
                        <a:pt x="29" y="436"/>
                      </a:lnTo>
                      <a:lnTo>
                        <a:pt x="43" y="437"/>
                      </a:lnTo>
                      <a:lnTo>
                        <a:pt x="59" y="439"/>
                      </a:lnTo>
                      <a:lnTo>
                        <a:pt x="73" y="439"/>
                      </a:lnTo>
                      <a:lnTo>
                        <a:pt x="87" y="440"/>
                      </a:lnTo>
                      <a:lnTo>
                        <a:pt x="102" y="441"/>
                      </a:lnTo>
                      <a:lnTo>
                        <a:pt x="116" y="441"/>
                      </a:lnTo>
                      <a:lnTo>
                        <a:pt x="130" y="441"/>
                      </a:lnTo>
                      <a:lnTo>
                        <a:pt x="145" y="442"/>
                      </a:lnTo>
                      <a:lnTo>
                        <a:pt x="160" y="442"/>
                      </a:lnTo>
                      <a:lnTo>
                        <a:pt x="174" y="442"/>
                      </a:lnTo>
                      <a:lnTo>
                        <a:pt x="189" y="444"/>
                      </a:lnTo>
                      <a:lnTo>
                        <a:pt x="203" y="444"/>
                      </a:lnTo>
                      <a:lnTo>
                        <a:pt x="218" y="444"/>
                      </a:lnTo>
                      <a:lnTo>
                        <a:pt x="233" y="444"/>
                      </a:lnTo>
                      <a:lnTo>
                        <a:pt x="251" y="444"/>
                      </a:lnTo>
                      <a:lnTo>
                        <a:pt x="270" y="444"/>
                      </a:lnTo>
                      <a:lnTo>
                        <a:pt x="288" y="444"/>
                      </a:lnTo>
                      <a:lnTo>
                        <a:pt x="307" y="442"/>
                      </a:lnTo>
                      <a:lnTo>
                        <a:pt x="325" y="442"/>
                      </a:lnTo>
                      <a:lnTo>
                        <a:pt x="344" y="441"/>
                      </a:lnTo>
                      <a:lnTo>
                        <a:pt x="362" y="441"/>
                      </a:lnTo>
                      <a:lnTo>
                        <a:pt x="380" y="440"/>
                      </a:lnTo>
                      <a:lnTo>
                        <a:pt x="398" y="440"/>
                      </a:lnTo>
                      <a:lnTo>
                        <a:pt x="417" y="439"/>
                      </a:lnTo>
                      <a:lnTo>
                        <a:pt x="434" y="437"/>
                      </a:lnTo>
                      <a:lnTo>
                        <a:pt x="453" y="436"/>
                      </a:lnTo>
                      <a:lnTo>
                        <a:pt x="471" y="435"/>
                      </a:lnTo>
                      <a:lnTo>
                        <a:pt x="488" y="434"/>
                      </a:lnTo>
                      <a:lnTo>
                        <a:pt x="506" y="433"/>
                      </a:lnTo>
                      <a:lnTo>
                        <a:pt x="523" y="431"/>
                      </a:lnTo>
                      <a:lnTo>
                        <a:pt x="515" y="396"/>
                      </a:lnTo>
                      <a:lnTo>
                        <a:pt x="506" y="362"/>
                      </a:lnTo>
                      <a:lnTo>
                        <a:pt x="496" y="329"/>
                      </a:lnTo>
                      <a:lnTo>
                        <a:pt x="486" y="299"/>
                      </a:lnTo>
                      <a:lnTo>
                        <a:pt x="476" y="269"/>
                      </a:lnTo>
                      <a:lnTo>
                        <a:pt x="465" y="241"/>
                      </a:lnTo>
                      <a:lnTo>
                        <a:pt x="455" y="214"/>
                      </a:lnTo>
                      <a:lnTo>
                        <a:pt x="444" y="188"/>
                      </a:lnTo>
                      <a:lnTo>
                        <a:pt x="432" y="163"/>
                      </a:lnTo>
                      <a:lnTo>
                        <a:pt x="421" y="141"/>
                      </a:lnTo>
                      <a:lnTo>
                        <a:pt x="409" y="120"/>
                      </a:lnTo>
                      <a:lnTo>
                        <a:pt x="397" y="101"/>
                      </a:lnTo>
                      <a:lnTo>
                        <a:pt x="385" y="83"/>
                      </a:lnTo>
                      <a:lnTo>
                        <a:pt x="373" y="67"/>
                      </a:lnTo>
                      <a:lnTo>
                        <a:pt x="359" y="53"/>
                      </a:lnTo>
                      <a:lnTo>
                        <a:pt x="347" y="40"/>
                      </a:lnTo>
                      <a:close/>
                    </a:path>
                  </a:pathLst>
                </a:custGeom>
                <a:solidFill>
                  <a:srgbClr val="BBB01F"/>
                </a:solidFill>
                <a:ln w="9525">
                  <a:noFill/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>
                  <a:bevelT w="152400" h="50800" prst="softRound"/>
                </a:sp3d>
              </p:spPr>
              <p:txBody>
                <a:bodyPr/>
                <a:lstStyle/>
                <a:p>
                  <a:pPr>
                    <a:defRPr/>
                  </a:pPr>
                  <a:endParaRPr lang="id-ID"/>
                </a:p>
              </p:txBody>
            </p:sp>
            <p:sp>
              <p:nvSpPr>
                <p:cNvPr id="18" name="Freeform 21"/>
                <p:cNvSpPr>
                  <a:spLocks/>
                </p:cNvSpPr>
                <p:nvPr/>
              </p:nvSpPr>
              <p:spPr bwMode="auto">
                <a:xfrm>
                  <a:off x="2535" y="1987"/>
                  <a:ext cx="660" cy="149"/>
                </a:xfrm>
                <a:custGeom>
                  <a:avLst/>
                  <a:gdLst>
                    <a:gd name="T0" fmla="*/ 641 w 656"/>
                    <a:gd name="T1" fmla="*/ 0 h 416"/>
                    <a:gd name="T2" fmla="*/ 621 w 656"/>
                    <a:gd name="T3" fmla="*/ 0 h 416"/>
                    <a:gd name="T4" fmla="*/ 603 w 656"/>
                    <a:gd name="T5" fmla="*/ 0 h 416"/>
                    <a:gd name="T6" fmla="*/ 578 w 656"/>
                    <a:gd name="T7" fmla="*/ 0 h 416"/>
                    <a:gd name="T8" fmla="*/ 557 w 656"/>
                    <a:gd name="T9" fmla="*/ 0 h 416"/>
                    <a:gd name="T10" fmla="*/ 537 w 656"/>
                    <a:gd name="T11" fmla="*/ 0 h 416"/>
                    <a:gd name="T12" fmla="*/ 517 w 656"/>
                    <a:gd name="T13" fmla="*/ 0 h 416"/>
                    <a:gd name="T14" fmla="*/ 497 w 656"/>
                    <a:gd name="T15" fmla="*/ 0 h 416"/>
                    <a:gd name="T16" fmla="*/ 478 w 656"/>
                    <a:gd name="T17" fmla="*/ 0 h 416"/>
                    <a:gd name="T18" fmla="*/ 458 w 656"/>
                    <a:gd name="T19" fmla="*/ 0 h 416"/>
                    <a:gd name="T20" fmla="*/ 437 w 656"/>
                    <a:gd name="T21" fmla="*/ 0 h 416"/>
                    <a:gd name="T22" fmla="*/ 411 w 656"/>
                    <a:gd name="T23" fmla="*/ 0 h 416"/>
                    <a:gd name="T24" fmla="*/ 391 w 656"/>
                    <a:gd name="T25" fmla="*/ 0 h 416"/>
                    <a:gd name="T26" fmla="*/ 370 w 656"/>
                    <a:gd name="T27" fmla="*/ 0 h 416"/>
                    <a:gd name="T28" fmla="*/ 351 w 656"/>
                    <a:gd name="T29" fmla="*/ 0 h 416"/>
                    <a:gd name="T30" fmla="*/ 331 w 656"/>
                    <a:gd name="T31" fmla="*/ 0 h 416"/>
                    <a:gd name="T32" fmla="*/ 310 w 656"/>
                    <a:gd name="T33" fmla="*/ 0 h 416"/>
                    <a:gd name="T34" fmla="*/ 293 w 656"/>
                    <a:gd name="T35" fmla="*/ 0 h 416"/>
                    <a:gd name="T36" fmla="*/ 277 w 656"/>
                    <a:gd name="T37" fmla="*/ 0 h 416"/>
                    <a:gd name="T38" fmla="*/ 260 w 656"/>
                    <a:gd name="T39" fmla="*/ 0 h 416"/>
                    <a:gd name="T40" fmla="*/ 238 w 656"/>
                    <a:gd name="T41" fmla="*/ 0 h 416"/>
                    <a:gd name="T42" fmla="*/ 221 w 656"/>
                    <a:gd name="T43" fmla="*/ 0 h 416"/>
                    <a:gd name="T44" fmla="*/ 205 w 656"/>
                    <a:gd name="T45" fmla="*/ 0 h 416"/>
                    <a:gd name="T46" fmla="*/ 189 w 656"/>
                    <a:gd name="T47" fmla="*/ 0 h 416"/>
                    <a:gd name="T48" fmla="*/ 173 w 656"/>
                    <a:gd name="T49" fmla="*/ 0 h 416"/>
                    <a:gd name="T50" fmla="*/ 156 w 656"/>
                    <a:gd name="T51" fmla="*/ 0 h 416"/>
                    <a:gd name="T52" fmla="*/ 140 w 656"/>
                    <a:gd name="T53" fmla="*/ 0 h 416"/>
                    <a:gd name="T54" fmla="*/ 124 w 656"/>
                    <a:gd name="T55" fmla="*/ 0 h 416"/>
                    <a:gd name="T56" fmla="*/ 108 w 656"/>
                    <a:gd name="T57" fmla="*/ 0 h 416"/>
                    <a:gd name="T58" fmla="*/ 92 w 656"/>
                    <a:gd name="T59" fmla="*/ 0 h 416"/>
                    <a:gd name="T60" fmla="*/ 70 w 656"/>
                    <a:gd name="T61" fmla="*/ 0 h 416"/>
                    <a:gd name="T62" fmla="*/ 53 w 656"/>
                    <a:gd name="T63" fmla="*/ 0 h 416"/>
                    <a:gd name="T64" fmla="*/ 38 w 656"/>
                    <a:gd name="T65" fmla="*/ 0 h 416"/>
                    <a:gd name="T66" fmla="*/ 30 w 656"/>
                    <a:gd name="T67" fmla="*/ 0 h 416"/>
                    <a:gd name="T68" fmla="*/ 24 w 656"/>
                    <a:gd name="T69" fmla="*/ 0 h 416"/>
                    <a:gd name="T70" fmla="*/ 18 w 656"/>
                    <a:gd name="T71" fmla="*/ 0 h 416"/>
                    <a:gd name="T72" fmla="*/ 13 w 656"/>
                    <a:gd name="T73" fmla="*/ 0 h 416"/>
                    <a:gd name="T74" fmla="*/ 8 w 656"/>
                    <a:gd name="T75" fmla="*/ 0 h 416"/>
                    <a:gd name="T76" fmla="*/ 5 w 656"/>
                    <a:gd name="T77" fmla="*/ 1 h 416"/>
                    <a:gd name="T78" fmla="*/ 3 w 656"/>
                    <a:gd name="T79" fmla="*/ 1 h 416"/>
                    <a:gd name="T80" fmla="*/ 0 w 656"/>
                    <a:gd name="T81" fmla="*/ 1 h 416"/>
                    <a:gd name="T82" fmla="*/ 680 w 656"/>
                    <a:gd name="T83" fmla="*/ 1 h 416"/>
                    <a:gd name="T84" fmla="*/ 677 w 656"/>
                    <a:gd name="T85" fmla="*/ 1 h 416"/>
                    <a:gd name="T86" fmla="*/ 675 w 656"/>
                    <a:gd name="T87" fmla="*/ 1 h 416"/>
                    <a:gd name="T88" fmla="*/ 672 w 656"/>
                    <a:gd name="T89" fmla="*/ 0 h 416"/>
                    <a:gd name="T90" fmla="*/ 667 w 656"/>
                    <a:gd name="T91" fmla="*/ 0 h 416"/>
                    <a:gd name="T92" fmla="*/ 662 w 656"/>
                    <a:gd name="T93" fmla="*/ 0 h 416"/>
                    <a:gd name="T94" fmla="*/ 655 w 656"/>
                    <a:gd name="T95" fmla="*/ 0 h 416"/>
                    <a:gd name="T96" fmla="*/ 649 w 656"/>
                    <a:gd name="T97" fmla="*/ 0 h 416"/>
                    <a:gd name="T98" fmla="*/ 641 w 656"/>
                    <a:gd name="T99" fmla="*/ 0 h 41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w 656"/>
                    <a:gd name="T151" fmla="*/ 0 h 416"/>
                    <a:gd name="T152" fmla="*/ 656 w 656"/>
                    <a:gd name="T153" fmla="*/ 416 h 416"/>
                  </a:gdLst>
                  <a:ahLst/>
                  <a:cxnLst>
                    <a:cxn ang="T100">
                      <a:pos x="T0" y="T1"/>
                    </a:cxn>
                    <a:cxn ang="T101">
                      <a:pos x="T2" y="T3"/>
                    </a:cxn>
                    <a:cxn ang="T102">
                      <a:pos x="T4" y="T5"/>
                    </a:cxn>
                    <a:cxn ang="T103">
                      <a:pos x="T6" y="T7"/>
                    </a:cxn>
                    <a:cxn ang="T104">
                      <a:pos x="T8" y="T9"/>
                    </a:cxn>
                    <a:cxn ang="T105">
                      <a:pos x="T10" y="T11"/>
                    </a:cxn>
                    <a:cxn ang="T106">
                      <a:pos x="T12" y="T13"/>
                    </a:cxn>
                    <a:cxn ang="T107">
                      <a:pos x="T14" y="T15"/>
                    </a:cxn>
                    <a:cxn ang="T108">
                      <a:pos x="T16" y="T17"/>
                    </a:cxn>
                    <a:cxn ang="T109">
                      <a:pos x="T18" y="T19"/>
                    </a:cxn>
                    <a:cxn ang="T110">
                      <a:pos x="T20" y="T21"/>
                    </a:cxn>
                    <a:cxn ang="T111">
                      <a:pos x="T22" y="T23"/>
                    </a:cxn>
                    <a:cxn ang="T112">
                      <a:pos x="T24" y="T25"/>
                    </a:cxn>
                    <a:cxn ang="T113">
                      <a:pos x="T26" y="T27"/>
                    </a:cxn>
                    <a:cxn ang="T114">
                      <a:pos x="T28" y="T29"/>
                    </a:cxn>
                    <a:cxn ang="T115">
                      <a:pos x="T30" y="T31"/>
                    </a:cxn>
                    <a:cxn ang="T116">
                      <a:pos x="T32" y="T33"/>
                    </a:cxn>
                    <a:cxn ang="T117">
                      <a:pos x="T34" y="T35"/>
                    </a:cxn>
                    <a:cxn ang="T118">
                      <a:pos x="T36" y="T37"/>
                    </a:cxn>
                    <a:cxn ang="T119">
                      <a:pos x="T38" y="T39"/>
                    </a:cxn>
                    <a:cxn ang="T120">
                      <a:pos x="T40" y="T41"/>
                    </a:cxn>
                    <a:cxn ang="T121">
                      <a:pos x="T42" y="T43"/>
                    </a:cxn>
                    <a:cxn ang="T122">
                      <a:pos x="T44" y="T45"/>
                    </a:cxn>
                    <a:cxn ang="T123">
                      <a:pos x="T46" y="T47"/>
                    </a:cxn>
                    <a:cxn ang="T124">
                      <a:pos x="T48" y="T49"/>
                    </a:cxn>
                    <a:cxn ang="T125">
                      <a:pos x="T50" y="T51"/>
                    </a:cxn>
                    <a:cxn ang="T126">
                      <a:pos x="T52" y="T53"/>
                    </a:cxn>
                    <a:cxn ang="T127">
                      <a:pos x="T54" y="T55"/>
                    </a:cxn>
                    <a:cxn ang="T128">
                      <a:pos x="T56" y="T57"/>
                    </a:cxn>
                    <a:cxn ang="T129">
                      <a:pos x="T58" y="T59"/>
                    </a:cxn>
                    <a:cxn ang="T130">
                      <a:pos x="T60" y="T61"/>
                    </a:cxn>
                    <a:cxn ang="T131">
                      <a:pos x="T62" y="T63"/>
                    </a:cxn>
                    <a:cxn ang="T132">
                      <a:pos x="T64" y="T65"/>
                    </a:cxn>
                    <a:cxn ang="T133">
                      <a:pos x="T66" y="T67"/>
                    </a:cxn>
                    <a:cxn ang="T134">
                      <a:pos x="T68" y="T69"/>
                    </a:cxn>
                    <a:cxn ang="T135">
                      <a:pos x="T70" y="T71"/>
                    </a:cxn>
                    <a:cxn ang="T136">
                      <a:pos x="T72" y="T73"/>
                    </a:cxn>
                    <a:cxn ang="T137">
                      <a:pos x="T74" y="T75"/>
                    </a:cxn>
                    <a:cxn ang="T138">
                      <a:pos x="T76" y="T77"/>
                    </a:cxn>
                    <a:cxn ang="T139">
                      <a:pos x="T78" y="T79"/>
                    </a:cxn>
                    <a:cxn ang="T140">
                      <a:pos x="T80" y="T81"/>
                    </a:cxn>
                    <a:cxn ang="T141">
                      <a:pos x="T82" y="T83"/>
                    </a:cxn>
                    <a:cxn ang="T142">
                      <a:pos x="T84" y="T85"/>
                    </a:cxn>
                    <a:cxn ang="T143">
                      <a:pos x="T86" y="T87"/>
                    </a:cxn>
                    <a:cxn ang="T144">
                      <a:pos x="T88" y="T89"/>
                    </a:cxn>
                    <a:cxn ang="T145">
                      <a:pos x="T90" y="T91"/>
                    </a:cxn>
                    <a:cxn ang="T146">
                      <a:pos x="T92" y="T93"/>
                    </a:cxn>
                    <a:cxn ang="T147">
                      <a:pos x="T94" y="T95"/>
                    </a:cxn>
                    <a:cxn ang="T148">
                      <a:pos x="T96" y="T97"/>
                    </a:cxn>
                    <a:cxn ang="T149">
                      <a:pos x="T98" y="T99"/>
                    </a:cxn>
                  </a:cxnLst>
                  <a:rect l="T150" t="T151" r="T152" b="T153"/>
                  <a:pathLst>
                    <a:path w="656" h="416">
                      <a:moveTo>
                        <a:pt x="617" y="0"/>
                      </a:moveTo>
                      <a:lnTo>
                        <a:pt x="597" y="1"/>
                      </a:lnTo>
                      <a:lnTo>
                        <a:pt x="579" y="4"/>
                      </a:lnTo>
                      <a:lnTo>
                        <a:pt x="559" y="5"/>
                      </a:lnTo>
                      <a:lnTo>
                        <a:pt x="539" y="6"/>
                      </a:lnTo>
                      <a:lnTo>
                        <a:pt x="519" y="8"/>
                      </a:lnTo>
                      <a:lnTo>
                        <a:pt x="499" y="9"/>
                      </a:lnTo>
                      <a:lnTo>
                        <a:pt x="479" y="10"/>
                      </a:lnTo>
                      <a:lnTo>
                        <a:pt x="460" y="11"/>
                      </a:lnTo>
                      <a:lnTo>
                        <a:pt x="440" y="13"/>
                      </a:lnTo>
                      <a:lnTo>
                        <a:pt x="419" y="13"/>
                      </a:lnTo>
                      <a:lnTo>
                        <a:pt x="399" y="14"/>
                      </a:lnTo>
                      <a:lnTo>
                        <a:pt x="379" y="14"/>
                      </a:lnTo>
                      <a:lnTo>
                        <a:pt x="358" y="15"/>
                      </a:lnTo>
                      <a:lnTo>
                        <a:pt x="339" y="15"/>
                      </a:lnTo>
                      <a:lnTo>
                        <a:pt x="319" y="15"/>
                      </a:lnTo>
                      <a:lnTo>
                        <a:pt x="298" y="15"/>
                      </a:lnTo>
                      <a:lnTo>
                        <a:pt x="281" y="15"/>
                      </a:lnTo>
                      <a:lnTo>
                        <a:pt x="265" y="15"/>
                      </a:lnTo>
                      <a:lnTo>
                        <a:pt x="248" y="15"/>
                      </a:lnTo>
                      <a:lnTo>
                        <a:pt x="232" y="14"/>
                      </a:lnTo>
                      <a:lnTo>
                        <a:pt x="215" y="14"/>
                      </a:lnTo>
                      <a:lnTo>
                        <a:pt x="199" y="14"/>
                      </a:lnTo>
                      <a:lnTo>
                        <a:pt x="183" y="13"/>
                      </a:lnTo>
                      <a:lnTo>
                        <a:pt x="167" y="13"/>
                      </a:lnTo>
                      <a:lnTo>
                        <a:pt x="150" y="11"/>
                      </a:lnTo>
                      <a:lnTo>
                        <a:pt x="134" y="11"/>
                      </a:lnTo>
                      <a:lnTo>
                        <a:pt x="118" y="10"/>
                      </a:lnTo>
                      <a:lnTo>
                        <a:pt x="102" y="9"/>
                      </a:lnTo>
                      <a:lnTo>
                        <a:pt x="86" y="9"/>
                      </a:lnTo>
                      <a:lnTo>
                        <a:pt x="70" y="8"/>
                      </a:lnTo>
                      <a:lnTo>
                        <a:pt x="53" y="6"/>
                      </a:lnTo>
                      <a:lnTo>
                        <a:pt x="38" y="5"/>
                      </a:lnTo>
                      <a:lnTo>
                        <a:pt x="30" y="52"/>
                      </a:lnTo>
                      <a:lnTo>
                        <a:pt x="24" y="100"/>
                      </a:lnTo>
                      <a:lnTo>
                        <a:pt x="18" y="149"/>
                      </a:lnTo>
                      <a:lnTo>
                        <a:pt x="13" y="199"/>
                      </a:lnTo>
                      <a:lnTo>
                        <a:pt x="8" y="252"/>
                      </a:lnTo>
                      <a:lnTo>
                        <a:pt x="5" y="305"/>
                      </a:lnTo>
                      <a:lnTo>
                        <a:pt x="3" y="360"/>
                      </a:lnTo>
                      <a:lnTo>
                        <a:pt x="0" y="416"/>
                      </a:lnTo>
                      <a:lnTo>
                        <a:pt x="656" y="416"/>
                      </a:lnTo>
                      <a:lnTo>
                        <a:pt x="653" y="359"/>
                      </a:lnTo>
                      <a:lnTo>
                        <a:pt x="651" y="304"/>
                      </a:lnTo>
                      <a:lnTo>
                        <a:pt x="648" y="250"/>
                      </a:lnTo>
                      <a:lnTo>
                        <a:pt x="643" y="197"/>
                      </a:lnTo>
                      <a:lnTo>
                        <a:pt x="638" y="147"/>
                      </a:lnTo>
                      <a:lnTo>
                        <a:pt x="631" y="96"/>
                      </a:lnTo>
                      <a:lnTo>
                        <a:pt x="625" y="47"/>
                      </a:lnTo>
                      <a:lnTo>
                        <a:pt x="617" y="0"/>
                      </a:lnTo>
                      <a:close/>
                    </a:path>
                  </a:pathLst>
                </a:custGeom>
                <a:solidFill>
                  <a:srgbClr val="BBB01F"/>
                </a:solidFill>
                <a:ln w="9525">
                  <a:noFill/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>
                  <a:bevelT w="152400" h="50800" prst="softRound"/>
                </a:sp3d>
              </p:spPr>
              <p:txBody>
                <a:bodyPr/>
                <a:lstStyle/>
                <a:p>
                  <a:pPr>
                    <a:defRPr/>
                  </a:pPr>
                  <a:endParaRPr lang="id-ID"/>
                </a:p>
              </p:txBody>
            </p:sp>
            <p:sp>
              <p:nvSpPr>
                <p:cNvPr id="19" name="Freeform 22"/>
                <p:cNvSpPr>
                  <a:spLocks/>
                </p:cNvSpPr>
                <p:nvPr/>
              </p:nvSpPr>
              <p:spPr bwMode="auto">
                <a:xfrm>
                  <a:off x="2533" y="2186"/>
                  <a:ext cx="662" cy="149"/>
                </a:xfrm>
                <a:custGeom>
                  <a:avLst/>
                  <a:gdLst>
                    <a:gd name="T0" fmla="*/ 37 w 657"/>
                    <a:gd name="T1" fmla="*/ 1 h 414"/>
                    <a:gd name="T2" fmla="*/ 53 w 657"/>
                    <a:gd name="T3" fmla="*/ 1 h 414"/>
                    <a:gd name="T4" fmla="*/ 75 w 657"/>
                    <a:gd name="T5" fmla="*/ 1 h 414"/>
                    <a:gd name="T6" fmla="*/ 91 w 657"/>
                    <a:gd name="T7" fmla="*/ 1 h 414"/>
                    <a:gd name="T8" fmla="*/ 108 w 657"/>
                    <a:gd name="T9" fmla="*/ 1 h 414"/>
                    <a:gd name="T10" fmla="*/ 124 w 657"/>
                    <a:gd name="T11" fmla="*/ 1 h 414"/>
                    <a:gd name="T12" fmla="*/ 140 w 657"/>
                    <a:gd name="T13" fmla="*/ 1 h 414"/>
                    <a:gd name="T14" fmla="*/ 156 w 657"/>
                    <a:gd name="T15" fmla="*/ 1 h 414"/>
                    <a:gd name="T16" fmla="*/ 173 w 657"/>
                    <a:gd name="T17" fmla="*/ 1 h 414"/>
                    <a:gd name="T18" fmla="*/ 189 w 657"/>
                    <a:gd name="T19" fmla="*/ 1 h 414"/>
                    <a:gd name="T20" fmla="*/ 212 w 657"/>
                    <a:gd name="T21" fmla="*/ 1 h 414"/>
                    <a:gd name="T22" fmla="*/ 228 w 657"/>
                    <a:gd name="T23" fmla="*/ 1 h 414"/>
                    <a:gd name="T24" fmla="*/ 245 w 657"/>
                    <a:gd name="T25" fmla="*/ 1 h 414"/>
                    <a:gd name="T26" fmla="*/ 261 w 657"/>
                    <a:gd name="T27" fmla="*/ 1 h 414"/>
                    <a:gd name="T28" fmla="*/ 278 w 657"/>
                    <a:gd name="T29" fmla="*/ 1 h 414"/>
                    <a:gd name="T30" fmla="*/ 294 w 657"/>
                    <a:gd name="T31" fmla="*/ 1 h 414"/>
                    <a:gd name="T32" fmla="*/ 311 w 657"/>
                    <a:gd name="T33" fmla="*/ 1 h 414"/>
                    <a:gd name="T34" fmla="*/ 333 w 657"/>
                    <a:gd name="T35" fmla="*/ 1 h 414"/>
                    <a:gd name="T36" fmla="*/ 358 w 657"/>
                    <a:gd name="T37" fmla="*/ 1 h 414"/>
                    <a:gd name="T38" fmla="*/ 378 w 657"/>
                    <a:gd name="T39" fmla="*/ 1 h 414"/>
                    <a:gd name="T40" fmla="*/ 398 w 657"/>
                    <a:gd name="T41" fmla="*/ 1 h 414"/>
                    <a:gd name="T42" fmla="*/ 418 w 657"/>
                    <a:gd name="T43" fmla="*/ 1 h 414"/>
                    <a:gd name="T44" fmla="*/ 439 w 657"/>
                    <a:gd name="T45" fmla="*/ 1 h 414"/>
                    <a:gd name="T46" fmla="*/ 459 w 657"/>
                    <a:gd name="T47" fmla="*/ 1 h 414"/>
                    <a:gd name="T48" fmla="*/ 486 w 657"/>
                    <a:gd name="T49" fmla="*/ 1 h 414"/>
                    <a:gd name="T50" fmla="*/ 506 w 657"/>
                    <a:gd name="T51" fmla="*/ 1 h 414"/>
                    <a:gd name="T52" fmla="*/ 525 w 657"/>
                    <a:gd name="T53" fmla="*/ 1 h 414"/>
                    <a:gd name="T54" fmla="*/ 545 w 657"/>
                    <a:gd name="T55" fmla="*/ 1 h 414"/>
                    <a:gd name="T56" fmla="*/ 565 w 657"/>
                    <a:gd name="T57" fmla="*/ 1 h 414"/>
                    <a:gd name="T58" fmla="*/ 585 w 657"/>
                    <a:gd name="T59" fmla="*/ 1 h 414"/>
                    <a:gd name="T60" fmla="*/ 608 w 657"/>
                    <a:gd name="T61" fmla="*/ 1 h 414"/>
                    <a:gd name="T62" fmla="*/ 630 w 657"/>
                    <a:gd name="T63" fmla="*/ 1 h 414"/>
                    <a:gd name="T64" fmla="*/ 650 w 657"/>
                    <a:gd name="T65" fmla="*/ 1 h 414"/>
                    <a:gd name="T66" fmla="*/ 657 w 657"/>
                    <a:gd name="T67" fmla="*/ 1 h 414"/>
                    <a:gd name="T68" fmla="*/ 663 w 657"/>
                    <a:gd name="T69" fmla="*/ 1 h 414"/>
                    <a:gd name="T70" fmla="*/ 670 w 657"/>
                    <a:gd name="T71" fmla="*/ 1 h 414"/>
                    <a:gd name="T72" fmla="*/ 674 w 657"/>
                    <a:gd name="T73" fmla="*/ 0 h 414"/>
                    <a:gd name="T74" fmla="*/ 679 w 657"/>
                    <a:gd name="T75" fmla="*/ 0 h 414"/>
                    <a:gd name="T76" fmla="*/ 682 w 657"/>
                    <a:gd name="T77" fmla="*/ 0 h 414"/>
                    <a:gd name="T78" fmla="*/ 684 w 657"/>
                    <a:gd name="T79" fmla="*/ 0 h 414"/>
                    <a:gd name="T80" fmla="*/ 687 w 657"/>
                    <a:gd name="T81" fmla="*/ 0 h 414"/>
                    <a:gd name="T82" fmla="*/ 0 w 657"/>
                    <a:gd name="T83" fmla="*/ 0 h 414"/>
                    <a:gd name="T84" fmla="*/ 3 w 657"/>
                    <a:gd name="T85" fmla="*/ 0 h 414"/>
                    <a:gd name="T86" fmla="*/ 5 w 657"/>
                    <a:gd name="T87" fmla="*/ 0 h 414"/>
                    <a:gd name="T88" fmla="*/ 8 w 657"/>
                    <a:gd name="T89" fmla="*/ 0 h 414"/>
                    <a:gd name="T90" fmla="*/ 12 w 657"/>
                    <a:gd name="T91" fmla="*/ 0 h 414"/>
                    <a:gd name="T92" fmla="*/ 17 w 657"/>
                    <a:gd name="T93" fmla="*/ 0 h 414"/>
                    <a:gd name="T94" fmla="*/ 24 w 657"/>
                    <a:gd name="T95" fmla="*/ 1 h 414"/>
                    <a:gd name="T96" fmla="*/ 30 w 657"/>
                    <a:gd name="T97" fmla="*/ 1 h 414"/>
                    <a:gd name="T98" fmla="*/ 37 w 657"/>
                    <a:gd name="T99" fmla="*/ 1 h 414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w 657"/>
                    <a:gd name="T151" fmla="*/ 0 h 414"/>
                    <a:gd name="T152" fmla="*/ 657 w 657"/>
                    <a:gd name="T153" fmla="*/ 414 h 414"/>
                  </a:gdLst>
                  <a:ahLst/>
                  <a:cxnLst>
                    <a:cxn ang="T100">
                      <a:pos x="T0" y="T1"/>
                    </a:cxn>
                    <a:cxn ang="T101">
                      <a:pos x="T2" y="T3"/>
                    </a:cxn>
                    <a:cxn ang="T102">
                      <a:pos x="T4" y="T5"/>
                    </a:cxn>
                    <a:cxn ang="T103">
                      <a:pos x="T6" y="T7"/>
                    </a:cxn>
                    <a:cxn ang="T104">
                      <a:pos x="T8" y="T9"/>
                    </a:cxn>
                    <a:cxn ang="T105">
                      <a:pos x="T10" y="T11"/>
                    </a:cxn>
                    <a:cxn ang="T106">
                      <a:pos x="T12" y="T13"/>
                    </a:cxn>
                    <a:cxn ang="T107">
                      <a:pos x="T14" y="T15"/>
                    </a:cxn>
                    <a:cxn ang="T108">
                      <a:pos x="T16" y="T17"/>
                    </a:cxn>
                    <a:cxn ang="T109">
                      <a:pos x="T18" y="T19"/>
                    </a:cxn>
                    <a:cxn ang="T110">
                      <a:pos x="T20" y="T21"/>
                    </a:cxn>
                    <a:cxn ang="T111">
                      <a:pos x="T22" y="T23"/>
                    </a:cxn>
                    <a:cxn ang="T112">
                      <a:pos x="T24" y="T25"/>
                    </a:cxn>
                    <a:cxn ang="T113">
                      <a:pos x="T26" y="T27"/>
                    </a:cxn>
                    <a:cxn ang="T114">
                      <a:pos x="T28" y="T29"/>
                    </a:cxn>
                    <a:cxn ang="T115">
                      <a:pos x="T30" y="T31"/>
                    </a:cxn>
                    <a:cxn ang="T116">
                      <a:pos x="T32" y="T33"/>
                    </a:cxn>
                    <a:cxn ang="T117">
                      <a:pos x="T34" y="T35"/>
                    </a:cxn>
                    <a:cxn ang="T118">
                      <a:pos x="T36" y="T37"/>
                    </a:cxn>
                    <a:cxn ang="T119">
                      <a:pos x="T38" y="T39"/>
                    </a:cxn>
                    <a:cxn ang="T120">
                      <a:pos x="T40" y="T41"/>
                    </a:cxn>
                    <a:cxn ang="T121">
                      <a:pos x="T42" y="T43"/>
                    </a:cxn>
                    <a:cxn ang="T122">
                      <a:pos x="T44" y="T45"/>
                    </a:cxn>
                    <a:cxn ang="T123">
                      <a:pos x="T46" y="T47"/>
                    </a:cxn>
                    <a:cxn ang="T124">
                      <a:pos x="T48" y="T49"/>
                    </a:cxn>
                    <a:cxn ang="T125">
                      <a:pos x="T50" y="T51"/>
                    </a:cxn>
                    <a:cxn ang="T126">
                      <a:pos x="T52" y="T53"/>
                    </a:cxn>
                    <a:cxn ang="T127">
                      <a:pos x="T54" y="T55"/>
                    </a:cxn>
                    <a:cxn ang="T128">
                      <a:pos x="T56" y="T57"/>
                    </a:cxn>
                    <a:cxn ang="T129">
                      <a:pos x="T58" y="T59"/>
                    </a:cxn>
                    <a:cxn ang="T130">
                      <a:pos x="T60" y="T61"/>
                    </a:cxn>
                    <a:cxn ang="T131">
                      <a:pos x="T62" y="T63"/>
                    </a:cxn>
                    <a:cxn ang="T132">
                      <a:pos x="T64" y="T65"/>
                    </a:cxn>
                    <a:cxn ang="T133">
                      <a:pos x="T66" y="T67"/>
                    </a:cxn>
                    <a:cxn ang="T134">
                      <a:pos x="T68" y="T69"/>
                    </a:cxn>
                    <a:cxn ang="T135">
                      <a:pos x="T70" y="T71"/>
                    </a:cxn>
                    <a:cxn ang="T136">
                      <a:pos x="T72" y="T73"/>
                    </a:cxn>
                    <a:cxn ang="T137">
                      <a:pos x="T74" y="T75"/>
                    </a:cxn>
                    <a:cxn ang="T138">
                      <a:pos x="T76" y="T77"/>
                    </a:cxn>
                    <a:cxn ang="T139">
                      <a:pos x="T78" y="T79"/>
                    </a:cxn>
                    <a:cxn ang="T140">
                      <a:pos x="T80" y="T81"/>
                    </a:cxn>
                    <a:cxn ang="T141">
                      <a:pos x="T82" y="T83"/>
                    </a:cxn>
                    <a:cxn ang="T142">
                      <a:pos x="T84" y="T85"/>
                    </a:cxn>
                    <a:cxn ang="T143">
                      <a:pos x="T86" y="T87"/>
                    </a:cxn>
                    <a:cxn ang="T144">
                      <a:pos x="T88" y="T89"/>
                    </a:cxn>
                    <a:cxn ang="T145">
                      <a:pos x="T90" y="T91"/>
                    </a:cxn>
                    <a:cxn ang="T146">
                      <a:pos x="T92" y="T93"/>
                    </a:cxn>
                    <a:cxn ang="T147">
                      <a:pos x="T94" y="T95"/>
                    </a:cxn>
                    <a:cxn ang="T148">
                      <a:pos x="T96" y="T97"/>
                    </a:cxn>
                    <a:cxn ang="T149">
                      <a:pos x="T98" y="T99"/>
                    </a:cxn>
                  </a:cxnLst>
                  <a:rect l="T150" t="T151" r="T152" b="T153"/>
                  <a:pathLst>
                    <a:path w="657" h="414">
                      <a:moveTo>
                        <a:pt x="37" y="409"/>
                      </a:moveTo>
                      <a:lnTo>
                        <a:pt x="53" y="408"/>
                      </a:lnTo>
                      <a:lnTo>
                        <a:pt x="69" y="407"/>
                      </a:lnTo>
                      <a:lnTo>
                        <a:pt x="85" y="406"/>
                      </a:lnTo>
                      <a:lnTo>
                        <a:pt x="102" y="406"/>
                      </a:lnTo>
                      <a:lnTo>
                        <a:pt x="118" y="404"/>
                      </a:lnTo>
                      <a:lnTo>
                        <a:pt x="134" y="403"/>
                      </a:lnTo>
                      <a:lnTo>
                        <a:pt x="150" y="403"/>
                      </a:lnTo>
                      <a:lnTo>
                        <a:pt x="167" y="402"/>
                      </a:lnTo>
                      <a:lnTo>
                        <a:pt x="183" y="402"/>
                      </a:lnTo>
                      <a:lnTo>
                        <a:pt x="200" y="401"/>
                      </a:lnTo>
                      <a:lnTo>
                        <a:pt x="216" y="401"/>
                      </a:lnTo>
                      <a:lnTo>
                        <a:pt x="233" y="401"/>
                      </a:lnTo>
                      <a:lnTo>
                        <a:pt x="249" y="399"/>
                      </a:lnTo>
                      <a:lnTo>
                        <a:pt x="266" y="399"/>
                      </a:lnTo>
                      <a:lnTo>
                        <a:pt x="282" y="399"/>
                      </a:lnTo>
                      <a:lnTo>
                        <a:pt x="299" y="399"/>
                      </a:lnTo>
                      <a:lnTo>
                        <a:pt x="320" y="399"/>
                      </a:lnTo>
                      <a:lnTo>
                        <a:pt x="340" y="399"/>
                      </a:lnTo>
                      <a:lnTo>
                        <a:pt x="360" y="401"/>
                      </a:lnTo>
                      <a:lnTo>
                        <a:pt x="380" y="401"/>
                      </a:lnTo>
                      <a:lnTo>
                        <a:pt x="400" y="401"/>
                      </a:lnTo>
                      <a:lnTo>
                        <a:pt x="421" y="402"/>
                      </a:lnTo>
                      <a:lnTo>
                        <a:pt x="441" y="403"/>
                      </a:lnTo>
                      <a:lnTo>
                        <a:pt x="462" y="403"/>
                      </a:lnTo>
                      <a:lnTo>
                        <a:pt x="482" y="404"/>
                      </a:lnTo>
                      <a:lnTo>
                        <a:pt x="501" y="406"/>
                      </a:lnTo>
                      <a:lnTo>
                        <a:pt x="521" y="407"/>
                      </a:lnTo>
                      <a:lnTo>
                        <a:pt x="541" y="408"/>
                      </a:lnTo>
                      <a:lnTo>
                        <a:pt x="561" y="409"/>
                      </a:lnTo>
                      <a:lnTo>
                        <a:pt x="581" y="411"/>
                      </a:lnTo>
                      <a:lnTo>
                        <a:pt x="600" y="413"/>
                      </a:lnTo>
                      <a:lnTo>
                        <a:pt x="620" y="414"/>
                      </a:lnTo>
                      <a:lnTo>
                        <a:pt x="627" y="367"/>
                      </a:lnTo>
                      <a:lnTo>
                        <a:pt x="633" y="318"/>
                      </a:lnTo>
                      <a:lnTo>
                        <a:pt x="640" y="269"/>
                      </a:lnTo>
                      <a:lnTo>
                        <a:pt x="644" y="217"/>
                      </a:lnTo>
                      <a:lnTo>
                        <a:pt x="649" y="165"/>
                      </a:lnTo>
                      <a:lnTo>
                        <a:pt x="652" y="111"/>
                      </a:lnTo>
                      <a:lnTo>
                        <a:pt x="654" y="56"/>
                      </a:lnTo>
                      <a:lnTo>
                        <a:pt x="657" y="0"/>
                      </a:lnTo>
                      <a:lnTo>
                        <a:pt x="0" y="0"/>
                      </a:lnTo>
                      <a:lnTo>
                        <a:pt x="3" y="55"/>
                      </a:lnTo>
                      <a:lnTo>
                        <a:pt x="5" y="111"/>
                      </a:lnTo>
                      <a:lnTo>
                        <a:pt x="8" y="163"/>
                      </a:lnTo>
                      <a:lnTo>
                        <a:pt x="12" y="215"/>
                      </a:lnTo>
                      <a:lnTo>
                        <a:pt x="17" y="265"/>
                      </a:lnTo>
                      <a:lnTo>
                        <a:pt x="24" y="315"/>
                      </a:lnTo>
                      <a:lnTo>
                        <a:pt x="30" y="363"/>
                      </a:lnTo>
                      <a:lnTo>
                        <a:pt x="37" y="409"/>
                      </a:lnTo>
                      <a:close/>
                    </a:path>
                  </a:pathLst>
                </a:custGeom>
                <a:solidFill>
                  <a:srgbClr val="BBB01F"/>
                </a:solidFill>
                <a:ln w="9525">
                  <a:noFill/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>
                  <a:bevelT w="152400" h="50800" prst="softRound"/>
                </a:sp3d>
              </p:spPr>
              <p:txBody>
                <a:bodyPr/>
                <a:lstStyle/>
                <a:p>
                  <a:pPr>
                    <a:defRPr/>
                  </a:pPr>
                  <a:endParaRPr lang="id-ID"/>
                </a:p>
              </p:txBody>
            </p:sp>
            <p:sp>
              <p:nvSpPr>
                <p:cNvPr id="20" name="Freeform 23"/>
                <p:cNvSpPr>
                  <a:spLocks/>
                </p:cNvSpPr>
                <p:nvPr/>
              </p:nvSpPr>
              <p:spPr bwMode="auto">
                <a:xfrm>
                  <a:off x="2598" y="2380"/>
                  <a:ext cx="532" cy="164"/>
                </a:xfrm>
                <a:custGeom>
                  <a:avLst/>
                  <a:gdLst>
                    <a:gd name="T0" fmla="*/ 226 w 529"/>
                    <a:gd name="T1" fmla="*/ 0 h 456"/>
                    <a:gd name="T2" fmla="*/ 197 w 529"/>
                    <a:gd name="T3" fmla="*/ 0 h 456"/>
                    <a:gd name="T4" fmla="*/ 167 w 529"/>
                    <a:gd name="T5" fmla="*/ 0 h 456"/>
                    <a:gd name="T6" fmla="*/ 137 w 529"/>
                    <a:gd name="T7" fmla="*/ 0 h 456"/>
                    <a:gd name="T8" fmla="*/ 108 w 529"/>
                    <a:gd name="T9" fmla="*/ 0 h 456"/>
                    <a:gd name="T10" fmla="*/ 73 w 529"/>
                    <a:gd name="T11" fmla="*/ 0 h 456"/>
                    <a:gd name="T12" fmla="*/ 43 w 529"/>
                    <a:gd name="T13" fmla="*/ 0 h 456"/>
                    <a:gd name="T14" fmla="*/ 15 w 529"/>
                    <a:gd name="T15" fmla="*/ 0 h 456"/>
                    <a:gd name="T16" fmla="*/ 17 w 529"/>
                    <a:gd name="T17" fmla="*/ 0 h 456"/>
                    <a:gd name="T18" fmla="*/ 55 w 529"/>
                    <a:gd name="T19" fmla="*/ 0 h 456"/>
                    <a:gd name="T20" fmla="*/ 105 w 529"/>
                    <a:gd name="T21" fmla="*/ 1 h 456"/>
                    <a:gd name="T22" fmla="*/ 153 w 529"/>
                    <a:gd name="T23" fmla="*/ 1 h 456"/>
                    <a:gd name="T24" fmla="*/ 189 w 529"/>
                    <a:gd name="T25" fmla="*/ 1 h 456"/>
                    <a:gd name="T26" fmla="*/ 212 w 529"/>
                    <a:gd name="T27" fmla="*/ 1 h 456"/>
                    <a:gd name="T28" fmla="*/ 235 w 529"/>
                    <a:gd name="T29" fmla="*/ 1 h 456"/>
                    <a:gd name="T30" fmla="*/ 259 w 529"/>
                    <a:gd name="T31" fmla="*/ 1 h 456"/>
                    <a:gd name="T32" fmla="*/ 289 w 529"/>
                    <a:gd name="T33" fmla="*/ 1 h 456"/>
                    <a:gd name="T34" fmla="*/ 312 w 529"/>
                    <a:gd name="T35" fmla="*/ 1 h 456"/>
                    <a:gd name="T36" fmla="*/ 335 w 529"/>
                    <a:gd name="T37" fmla="*/ 1 h 456"/>
                    <a:gd name="T38" fmla="*/ 358 w 529"/>
                    <a:gd name="T39" fmla="*/ 1 h 456"/>
                    <a:gd name="T40" fmla="*/ 393 w 529"/>
                    <a:gd name="T41" fmla="*/ 1 h 456"/>
                    <a:gd name="T42" fmla="*/ 441 w 529"/>
                    <a:gd name="T43" fmla="*/ 1 h 456"/>
                    <a:gd name="T44" fmla="*/ 491 w 529"/>
                    <a:gd name="T45" fmla="*/ 0 h 456"/>
                    <a:gd name="T46" fmla="*/ 530 w 529"/>
                    <a:gd name="T47" fmla="*/ 0 h 456"/>
                    <a:gd name="T48" fmla="*/ 529 w 529"/>
                    <a:gd name="T49" fmla="*/ 0 h 456"/>
                    <a:gd name="T50" fmla="*/ 493 w 529"/>
                    <a:gd name="T51" fmla="*/ 0 h 456"/>
                    <a:gd name="T52" fmla="*/ 454 w 529"/>
                    <a:gd name="T53" fmla="*/ 0 h 456"/>
                    <a:gd name="T54" fmla="*/ 414 w 529"/>
                    <a:gd name="T55" fmla="*/ 0 h 456"/>
                    <a:gd name="T56" fmla="*/ 378 w 529"/>
                    <a:gd name="T57" fmla="*/ 0 h 456"/>
                    <a:gd name="T58" fmla="*/ 340 w 529"/>
                    <a:gd name="T59" fmla="*/ 0 h 456"/>
                    <a:gd name="T60" fmla="*/ 303 w 529"/>
                    <a:gd name="T61" fmla="*/ 0 h 456"/>
                    <a:gd name="T62" fmla="*/ 259 w 529"/>
                    <a:gd name="T63" fmla="*/ 0 h 45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529"/>
                    <a:gd name="T97" fmla="*/ 0 h 456"/>
                    <a:gd name="T98" fmla="*/ 529 w 529"/>
                    <a:gd name="T99" fmla="*/ 456 h 456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529" h="456">
                      <a:moveTo>
                        <a:pt x="235" y="0"/>
                      </a:moveTo>
                      <a:lnTo>
                        <a:pt x="220" y="0"/>
                      </a:lnTo>
                      <a:lnTo>
                        <a:pt x="205" y="0"/>
                      </a:lnTo>
                      <a:lnTo>
                        <a:pt x="191" y="0"/>
                      </a:lnTo>
                      <a:lnTo>
                        <a:pt x="175" y="0"/>
                      </a:lnTo>
                      <a:lnTo>
                        <a:pt x="161" y="1"/>
                      </a:lnTo>
                      <a:lnTo>
                        <a:pt x="146" y="1"/>
                      </a:lnTo>
                      <a:lnTo>
                        <a:pt x="131" y="1"/>
                      </a:lnTo>
                      <a:lnTo>
                        <a:pt x="117" y="1"/>
                      </a:lnTo>
                      <a:lnTo>
                        <a:pt x="102" y="3"/>
                      </a:lnTo>
                      <a:lnTo>
                        <a:pt x="87" y="3"/>
                      </a:lnTo>
                      <a:lnTo>
                        <a:pt x="73" y="4"/>
                      </a:lnTo>
                      <a:lnTo>
                        <a:pt x="59" y="4"/>
                      </a:lnTo>
                      <a:lnTo>
                        <a:pt x="43" y="5"/>
                      </a:lnTo>
                      <a:lnTo>
                        <a:pt x="29" y="6"/>
                      </a:lnTo>
                      <a:lnTo>
                        <a:pt x="15" y="6"/>
                      </a:lnTo>
                      <a:lnTo>
                        <a:pt x="0" y="7"/>
                      </a:lnTo>
                      <a:lnTo>
                        <a:pt x="17" y="76"/>
                      </a:lnTo>
                      <a:lnTo>
                        <a:pt x="35" y="140"/>
                      </a:lnTo>
                      <a:lnTo>
                        <a:pt x="55" y="198"/>
                      </a:lnTo>
                      <a:lnTo>
                        <a:pt x="77" y="251"/>
                      </a:lnTo>
                      <a:lnTo>
                        <a:pt x="99" y="299"/>
                      </a:lnTo>
                      <a:lnTo>
                        <a:pt x="122" y="341"/>
                      </a:lnTo>
                      <a:lnTo>
                        <a:pt x="147" y="376"/>
                      </a:lnTo>
                      <a:lnTo>
                        <a:pt x="171" y="406"/>
                      </a:lnTo>
                      <a:lnTo>
                        <a:pt x="183" y="418"/>
                      </a:lnTo>
                      <a:lnTo>
                        <a:pt x="194" y="428"/>
                      </a:lnTo>
                      <a:lnTo>
                        <a:pt x="206" y="436"/>
                      </a:lnTo>
                      <a:lnTo>
                        <a:pt x="218" y="444"/>
                      </a:lnTo>
                      <a:lnTo>
                        <a:pt x="229" y="449"/>
                      </a:lnTo>
                      <a:lnTo>
                        <a:pt x="241" y="452"/>
                      </a:lnTo>
                      <a:lnTo>
                        <a:pt x="253" y="455"/>
                      </a:lnTo>
                      <a:lnTo>
                        <a:pt x="266" y="456"/>
                      </a:lnTo>
                      <a:lnTo>
                        <a:pt x="277" y="455"/>
                      </a:lnTo>
                      <a:lnTo>
                        <a:pt x="288" y="454"/>
                      </a:lnTo>
                      <a:lnTo>
                        <a:pt x="300" y="450"/>
                      </a:lnTo>
                      <a:lnTo>
                        <a:pt x="311" y="444"/>
                      </a:lnTo>
                      <a:lnTo>
                        <a:pt x="323" y="438"/>
                      </a:lnTo>
                      <a:lnTo>
                        <a:pt x="334" y="429"/>
                      </a:lnTo>
                      <a:lnTo>
                        <a:pt x="346" y="419"/>
                      </a:lnTo>
                      <a:lnTo>
                        <a:pt x="357" y="408"/>
                      </a:lnTo>
                      <a:lnTo>
                        <a:pt x="381" y="380"/>
                      </a:lnTo>
                      <a:lnTo>
                        <a:pt x="405" y="344"/>
                      </a:lnTo>
                      <a:lnTo>
                        <a:pt x="429" y="304"/>
                      </a:lnTo>
                      <a:lnTo>
                        <a:pt x="452" y="256"/>
                      </a:lnTo>
                      <a:lnTo>
                        <a:pt x="473" y="203"/>
                      </a:lnTo>
                      <a:lnTo>
                        <a:pt x="494" y="145"/>
                      </a:lnTo>
                      <a:lnTo>
                        <a:pt x="512" y="81"/>
                      </a:lnTo>
                      <a:lnTo>
                        <a:pt x="529" y="12"/>
                      </a:lnTo>
                      <a:lnTo>
                        <a:pt x="511" y="11"/>
                      </a:lnTo>
                      <a:lnTo>
                        <a:pt x="494" y="10"/>
                      </a:lnTo>
                      <a:lnTo>
                        <a:pt x="475" y="7"/>
                      </a:lnTo>
                      <a:lnTo>
                        <a:pt x="457" y="6"/>
                      </a:lnTo>
                      <a:lnTo>
                        <a:pt x="438" y="6"/>
                      </a:lnTo>
                      <a:lnTo>
                        <a:pt x="421" y="5"/>
                      </a:lnTo>
                      <a:lnTo>
                        <a:pt x="402" y="4"/>
                      </a:lnTo>
                      <a:lnTo>
                        <a:pt x="383" y="3"/>
                      </a:lnTo>
                      <a:lnTo>
                        <a:pt x="366" y="3"/>
                      </a:lnTo>
                      <a:lnTo>
                        <a:pt x="347" y="1"/>
                      </a:lnTo>
                      <a:lnTo>
                        <a:pt x="328" y="1"/>
                      </a:lnTo>
                      <a:lnTo>
                        <a:pt x="310" y="1"/>
                      </a:lnTo>
                      <a:lnTo>
                        <a:pt x="291" y="0"/>
                      </a:lnTo>
                      <a:lnTo>
                        <a:pt x="272" y="0"/>
                      </a:lnTo>
                      <a:lnTo>
                        <a:pt x="253" y="0"/>
                      </a:lnTo>
                      <a:lnTo>
                        <a:pt x="235" y="0"/>
                      </a:lnTo>
                      <a:close/>
                    </a:path>
                  </a:pathLst>
                </a:custGeom>
                <a:solidFill>
                  <a:srgbClr val="BBB01F"/>
                </a:solidFill>
                <a:ln w="9525">
                  <a:noFill/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>
                  <a:bevelT w="152400" h="50800" prst="softRound"/>
                </a:sp3d>
              </p:spPr>
              <p:txBody>
                <a:bodyPr/>
                <a:lstStyle/>
                <a:p>
                  <a:pPr>
                    <a:defRPr/>
                  </a:pPr>
                  <a:endParaRPr lang="id-ID"/>
                </a:p>
              </p:txBody>
            </p:sp>
            <p:sp>
              <p:nvSpPr>
                <p:cNvPr id="21" name="Freeform 24"/>
                <p:cNvSpPr>
                  <a:spLocks/>
                </p:cNvSpPr>
                <p:nvPr/>
              </p:nvSpPr>
              <p:spPr bwMode="auto">
                <a:xfrm>
                  <a:off x="3215" y="1956"/>
                  <a:ext cx="451" cy="180"/>
                </a:xfrm>
                <a:custGeom>
                  <a:avLst/>
                  <a:gdLst>
                    <a:gd name="T0" fmla="*/ 19 w 510"/>
                    <a:gd name="T1" fmla="*/ 1 h 497"/>
                    <a:gd name="T2" fmla="*/ 244 w 510"/>
                    <a:gd name="T3" fmla="*/ 1 h 497"/>
                    <a:gd name="T4" fmla="*/ 241 w 510"/>
                    <a:gd name="T5" fmla="*/ 1 h 497"/>
                    <a:gd name="T6" fmla="*/ 236 w 510"/>
                    <a:gd name="T7" fmla="*/ 1 h 497"/>
                    <a:gd name="T8" fmla="*/ 230 w 510"/>
                    <a:gd name="T9" fmla="*/ 1 h 497"/>
                    <a:gd name="T10" fmla="*/ 221 w 510"/>
                    <a:gd name="T11" fmla="*/ 0 h 497"/>
                    <a:gd name="T12" fmla="*/ 211 w 510"/>
                    <a:gd name="T13" fmla="*/ 0 h 497"/>
                    <a:gd name="T14" fmla="*/ 200 w 510"/>
                    <a:gd name="T15" fmla="*/ 0 h 497"/>
                    <a:gd name="T16" fmla="*/ 186 w 510"/>
                    <a:gd name="T17" fmla="*/ 0 h 497"/>
                    <a:gd name="T18" fmla="*/ 171 w 510"/>
                    <a:gd name="T19" fmla="*/ 0 h 497"/>
                    <a:gd name="T20" fmla="*/ 161 w 510"/>
                    <a:gd name="T21" fmla="*/ 0 h 497"/>
                    <a:gd name="T22" fmla="*/ 151 w 510"/>
                    <a:gd name="T23" fmla="*/ 0 h 497"/>
                    <a:gd name="T24" fmla="*/ 141 w 510"/>
                    <a:gd name="T25" fmla="*/ 0 h 497"/>
                    <a:gd name="T26" fmla="*/ 130 w 510"/>
                    <a:gd name="T27" fmla="*/ 0 h 497"/>
                    <a:gd name="T28" fmla="*/ 118 w 510"/>
                    <a:gd name="T29" fmla="*/ 0 h 497"/>
                    <a:gd name="T30" fmla="*/ 109 w 510"/>
                    <a:gd name="T31" fmla="*/ 0 h 497"/>
                    <a:gd name="T32" fmla="*/ 98 w 510"/>
                    <a:gd name="T33" fmla="*/ 0 h 497"/>
                    <a:gd name="T34" fmla="*/ 87 w 510"/>
                    <a:gd name="T35" fmla="*/ 0 h 497"/>
                    <a:gd name="T36" fmla="*/ 77 w 510"/>
                    <a:gd name="T37" fmla="*/ 0 h 497"/>
                    <a:gd name="T38" fmla="*/ 66 w 510"/>
                    <a:gd name="T39" fmla="*/ 0 h 497"/>
                    <a:gd name="T40" fmla="*/ 56 w 510"/>
                    <a:gd name="T41" fmla="*/ 0 h 497"/>
                    <a:gd name="T42" fmla="*/ 44 w 510"/>
                    <a:gd name="T43" fmla="*/ 0 h 497"/>
                    <a:gd name="T44" fmla="*/ 34 w 510"/>
                    <a:gd name="T45" fmla="*/ 0 h 497"/>
                    <a:gd name="T46" fmla="*/ 23 w 510"/>
                    <a:gd name="T47" fmla="*/ 0 h 497"/>
                    <a:gd name="T48" fmla="*/ 11 w 510"/>
                    <a:gd name="T49" fmla="*/ 0 h 497"/>
                    <a:gd name="T50" fmla="*/ 0 w 510"/>
                    <a:gd name="T51" fmla="*/ 0 h 497"/>
                    <a:gd name="T52" fmla="*/ 4 w 510"/>
                    <a:gd name="T53" fmla="*/ 0 h 497"/>
                    <a:gd name="T54" fmla="*/ 7 w 510"/>
                    <a:gd name="T55" fmla="*/ 0 h 497"/>
                    <a:gd name="T56" fmla="*/ 10 w 510"/>
                    <a:gd name="T57" fmla="*/ 0 h 497"/>
                    <a:gd name="T58" fmla="*/ 13 w 510"/>
                    <a:gd name="T59" fmla="*/ 1 h 497"/>
                    <a:gd name="T60" fmla="*/ 15 w 510"/>
                    <a:gd name="T61" fmla="*/ 1 h 497"/>
                    <a:gd name="T62" fmla="*/ 17 w 510"/>
                    <a:gd name="T63" fmla="*/ 1 h 497"/>
                    <a:gd name="T64" fmla="*/ 18 w 510"/>
                    <a:gd name="T65" fmla="*/ 1 h 497"/>
                    <a:gd name="T66" fmla="*/ 19 w 510"/>
                    <a:gd name="T67" fmla="*/ 1 h 497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510"/>
                    <a:gd name="T103" fmla="*/ 0 h 497"/>
                    <a:gd name="T104" fmla="*/ 510 w 510"/>
                    <a:gd name="T105" fmla="*/ 497 h 497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510" h="497">
                      <a:moveTo>
                        <a:pt x="39" y="497"/>
                      </a:moveTo>
                      <a:lnTo>
                        <a:pt x="510" y="497"/>
                      </a:lnTo>
                      <a:lnTo>
                        <a:pt x="504" y="429"/>
                      </a:lnTo>
                      <a:lnTo>
                        <a:pt x="494" y="362"/>
                      </a:lnTo>
                      <a:lnTo>
                        <a:pt x="480" y="298"/>
                      </a:lnTo>
                      <a:lnTo>
                        <a:pt x="462" y="234"/>
                      </a:lnTo>
                      <a:lnTo>
                        <a:pt x="441" y="172"/>
                      </a:lnTo>
                      <a:lnTo>
                        <a:pt x="417" y="113"/>
                      </a:lnTo>
                      <a:lnTo>
                        <a:pt x="388" y="55"/>
                      </a:lnTo>
                      <a:lnTo>
                        <a:pt x="357" y="0"/>
                      </a:lnTo>
                      <a:lnTo>
                        <a:pt x="336" y="5"/>
                      </a:lnTo>
                      <a:lnTo>
                        <a:pt x="314" y="11"/>
                      </a:lnTo>
                      <a:lnTo>
                        <a:pt x="294" y="16"/>
                      </a:lnTo>
                      <a:lnTo>
                        <a:pt x="272" y="21"/>
                      </a:lnTo>
                      <a:lnTo>
                        <a:pt x="250" y="26"/>
                      </a:lnTo>
                      <a:lnTo>
                        <a:pt x="227" y="31"/>
                      </a:lnTo>
                      <a:lnTo>
                        <a:pt x="205" y="34"/>
                      </a:lnTo>
                      <a:lnTo>
                        <a:pt x="183" y="39"/>
                      </a:lnTo>
                      <a:lnTo>
                        <a:pt x="161" y="43"/>
                      </a:lnTo>
                      <a:lnTo>
                        <a:pt x="138" y="47"/>
                      </a:lnTo>
                      <a:lnTo>
                        <a:pt x="115" y="50"/>
                      </a:lnTo>
                      <a:lnTo>
                        <a:pt x="93" y="54"/>
                      </a:lnTo>
                      <a:lnTo>
                        <a:pt x="70" y="58"/>
                      </a:lnTo>
                      <a:lnTo>
                        <a:pt x="47" y="62"/>
                      </a:lnTo>
                      <a:lnTo>
                        <a:pt x="23" y="65"/>
                      </a:lnTo>
                      <a:lnTo>
                        <a:pt x="0" y="68"/>
                      </a:lnTo>
                      <a:lnTo>
                        <a:pt x="7" y="119"/>
                      </a:lnTo>
                      <a:lnTo>
                        <a:pt x="15" y="172"/>
                      </a:lnTo>
                      <a:lnTo>
                        <a:pt x="22" y="225"/>
                      </a:lnTo>
                      <a:lnTo>
                        <a:pt x="27" y="278"/>
                      </a:lnTo>
                      <a:lnTo>
                        <a:pt x="32" y="333"/>
                      </a:lnTo>
                      <a:lnTo>
                        <a:pt x="35" y="387"/>
                      </a:lnTo>
                      <a:lnTo>
                        <a:pt x="37" y="441"/>
                      </a:lnTo>
                      <a:lnTo>
                        <a:pt x="39" y="497"/>
                      </a:lnTo>
                      <a:close/>
                    </a:path>
                  </a:pathLst>
                </a:custGeom>
                <a:solidFill>
                  <a:srgbClr val="BBB01F"/>
                </a:solidFill>
                <a:ln w="9525">
                  <a:noFill/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>
                  <a:bevelT w="152400" h="50800" prst="softRound"/>
                </a:sp3d>
              </p:spPr>
              <p:txBody>
                <a:bodyPr/>
                <a:lstStyle/>
                <a:p>
                  <a:pPr>
                    <a:defRPr/>
                  </a:pPr>
                  <a:endParaRPr lang="id-ID"/>
                </a:p>
              </p:txBody>
            </p:sp>
            <p:sp>
              <p:nvSpPr>
                <p:cNvPr id="22" name="Freeform 25"/>
                <p:cNvSpPr>
                  <a:spLocks/>
                </p:cNvSpPr>
                <p:nvPr/>
              </p:nvSpPr>
              <p:spPr bwMode="auto">
                <a:xfrm>
                  <a:off x="3076" y="1800"/>
                  <a:ext cx="378" cy="131"/>
                </a:xfrm>
                <a:custGeom>
                  <a:avLst/>
                  <a:gdLst>
                    <a:gd name="T0" fmla="*/ 200 w 429"/>
                    <a:gd name="T1" fmla="*/ 1 h 364"/>
                    <a:gd name="T2" fmla="*/ 191 w 429"/>
                    <a:gd name="T3" fmla="*/ 1 h 364"/>
                    <a:gd name="T4" fmla="*/ 180 w 429"/>
                    <a:gd name="T5" fmla="*/ 0 h 364"/>
                    <a:gd name="T6" fmla="*/ 170 w 429"/>
                    <a:gd name="T7" fmla="*/ 0 h 364"/>
                    <a:gd name="T8" fmla="*/ 159 w 429"/>
                    <a:gd name="T9" fmla="*/ 0 h 364"/>
                    <a:gd name="T10" fmla="*/ 147 w 429"/>
                    <a:gd name="T11" fmla="*/ 0 h 364"/>
                    <a:gd name="T12" fmla="*/ 134 w 429"/>
                    <a:gd name="T13" fmla="*/ 0 h 364"/>
                    <a:gd name="T14" fmla="*/ 122 w 429"/>
                    <a:gd name="T15" fmla="*/ 0 h 364"/>
                    <a:gd name="T16" fmla="*/ 108 w 429"/>
                    <a:gd name="T17" fmla="*/ 0 h 364"/>
                    <a:gd name="T18" fmla="*/ 96 w 429"/>
                    <a:gd name="T19" fmla="*/ 0 h 364"/>
                    <a:gd name="T20" fmla="*/ 83 w 429"/>
                    <a:gd name="T21" fmla="*/ 0 h 364"/>
                    <a:gd name="T22" fmla="*/ 69 w 429"/>
                    <a:gd name="T23" fmla="*/ 0 h 364"/>
                    <a:gd name="T24" fmla="*/ 56 w 429"/>
                    <a:gd name="T25" fmla="*/ 0 h 364"/>
                    <a:gd name="T26" fmla="*/ 42 w 429"/>
                    <a:gd name="T27" fmla="*/ 0 h 364"/>
                    <a:gd name="T28" fmla="*/ 29 w 429"/>
                    <a:gd name="T29" fmla="*/ 0 h 364"/>
                    <a:gd name="T30" fmla="*/ 14 w 429"/>
                    <a:gd name="T31" fmla="*/ 0 h 364"/>
                    <a:gd name="T32" fmla="*/ 0 w 429"/>
                    <a:gd name="T33" fmla="*/ 0 h 364"/>
                    <a:gd name="T34" fmla="*/ 9 w 429"/>
                    <a:gd name="T35" fmla="*/ 0 h 364"/>
                    <a:gd name="T36" fmla="*/ 17 w 429"/>
                    <a:gd name="T37" fmla="*/ 0 h 364"/>
                    <a:gd name="T38" fmla="*/ 26 w 429"/>
                    <a:gd name="T39" fmla="*/ 0 h 364"/>
                    <a:gd name="T40" fmla="*/ 33 w 429"/>
                    <a:gd name="T41" fmla="*/ 0 h 364"/>
                    <a:gd name="T42" fmla="*/ 42 w 429"/>
                    <a:gd name="T43" fmla="*/ 0 h 364"/>
                    <a:gd name="T44" fmla="*/ 49 w 429"/>
                    <a:gd name="T45" fmla="*/ 0 h 364"/>
                    <a:gd name="T46" fmla="*/ 56 w 429"/>
                    <a:gd name="T47" fmla="*/ 1 h 364"/>
                    <a:gd name="T48" fmla="*/ 61 w 429"/>
                    <a:gd name="T49" fmla="*/ 1 h 364"/>
                    <a:gd name="T50" fmla="*/ 70 w 429"/>
                    <a:gd name="T51" fmla="*/ 1 h 364"/>
                    <a:gd name="T52" fmla="*/ 79 w 429"/>
                    <a:gd name="T53" fmla="*/ 1 h 364"/>
                    <a:gd name="T54" fmla="*/ 89 w 429"/>
                    <a:gd name="T55" fmla="*/ 1 h 364"/>
                    <a:gd name="T56" fmla="*/ 97 w 429"/>
                    <a:gd name="T57" fmla="*/ 1 h 364"/>
                    <a:gd name="T58" fmla="*/ 107 w 429"/>
                    <a:gd name="T59" fmla="*/ 1 h 364"/>
                    <a:gd name="T60" fmla="*/ 115 w 429"/>
                    <a:gd name="T61" fmla="*/ 1 h 364"/>
                    <a:gd name="T62" fmla="*/ 123 w 429"/>
                    <a:gd name="T63" fmla="*/ 1 h 364"/>
                    <a:gd name="T64" fmla="*/ 133 w 429"/>
                    <a:gd name="T65" fmla="*/ 1 h 364"/>
                    <a:gd name="T66" fmla="*/ 141 w 429"/>
                    <a:gd name="T67" fmla="*/ 1 h 364"/>
                    <a:gd name="T68" fmla="*/ 151 w 429"/>
                    <a:gd name="T69" fmla="*/ 1 h 364"/>
                    <a:gd name="T70" fmla="*/ 159 w 429"/>
                    <a:gd name="T71" fmla="*/ 1 h 364"/>
                    <a:gd name="T72" fmla="*/ 167 w 429"/>
                    <a:gd name="T73" fmla="*/ 1 h 364"/>
                    <a:gd name="T74" fmla="*/ 175 w 429"/>
                    <a:gd name="T75" fmla="*/ 1 h 364"/>
                    <a:gd name="T76" fmla="*/ 185 w 429"/>
                    <a:gd name="T77" fmla="*/ 1 h 364"/>
                    <a:gd name="T78" fmla="*/ 193 w 429"/>
                    <a:gd name="T79" fmla="*/ 1 h 364"/>
                    <a:gd name="T80" fmla="*/ 200 w 429"/>
                    <a:gd name="T81" fmla="*/ 1 h 364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429"/>
                    <a:gd name="T124" fmla="*/ 0 h 364"/>
                    <a:gd name="T125" fmla="*/ 429 w 429"/>
                    <a:gd name="T126" fmla="*/ 364 h 364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429" h="364">
                      <a:moveTo>
                        <a:pt x="429" y="312"/>
                      </a:moveTo>
                      <a:lnTo>
                        <a:pt x="409" y="286"/>
                      </a:lnTo>
                      <a:lnTo>
                        <a:pt x="385" y="262"/>
                      </a:lnTo>
                      <a:lnTo>
                        <a:pt x="362" y="237"/>
                      </a:lnTo>
                      <a:lnTo>
                        <a:pt x="338" y="214"/>
                      </a:lnTo>
                      <a:lnTo>
                        <a:pt x="313" y="190"/>
                      </a:lnTo>
                      <a:lnTo>
                        <a:pt x="287" y="168"/>
                      </a:lnTo>
                      <a:lnTo>
                        <a:pt x="261" y="146"/>
                      </a:lnTo>
                      <a:lnTo>
                        <a:pt x="233" y="125"/>
                      </a:lnTo>
                      <a:lnTo>
                        <a:pt x="206" y="106"/>
                      </a:lnTo>
                      <a:lnTo>
                        <a:pt x="177" y="86"/>
                      </a:lnTo>
                      <a:lnTo>
                        <a:pt x="149" y="69"/>
                      </a:lnTo>
                      <a:lnTo>
                        <a:pt x="120" y="52"/>
                      </a:lnTo>
                      <a:lnTo>
                        <a:pt x="90" y="37"/>
                      </a:lnTo>
                      <a:lnTo>
                        <a:pt x="61" y="23"/>
                      </a:lnTo>
                      <a:lnTo>
                        <a:pt x="30" y="11"/>
                      </a:lnTo>
                      <a:lnTo>
                        <a:pt x="0" y="0"/>
                      </a:lnTo>
                      <a:lnTo>
                        <a:pt x="19" y="37"/>
                      </a:lnTo>
                      <a:lnTo>
                        <a:pt x="36" y="77"/>
                      </a:lnTo>
                      <a:lnTo>
                        <a:pt x="55" y="122"/>
                      </a:lnTo>
                      <a:lnTo>
                        <a:pt x="73" y="168"/>
                      </a:lnTo>
                      <a:lnTo>
                        <a:pt x="89" y="216"/>
                      </a:lnTo>
                      <a:lnTo>
                        <a:pt x="105" y="265"/>
                      </a:lnTo>
                      <a:lnTo>
                        <a:pt x="119" y="315"/>
                      </a:lnTo>
                      <a:lnTo>
                        <a:pt x="131" y="364"/>
                      </a:lnTo>
                      <a:lnTo>
                        <a:pt x="151" y="361"/>
                      </a:lnTo>
                      <a:lnTo>
                        <a:pt x="170" y="359"/>
                      </a:lnTo>
                      <a:lnTo>
                        <a:pt x="189" y="356"/>
                      </a:lnTo>
                      <a:lnTo>
                        <a:pt x="208" y="354"/>
                      </a:lnTo>
                      <a:lnTo>
                        <a:pt x="228" y="350"/>
                      </a:lnTo>
                      <a:lnTo>
                        <a:pt x="247" y="348"/>
                      </a:lnTo>
                      <a:lnTo>
                        <a:pt x="265" y="345"/>
                      </a:lnTo>
                      <a:lnTo>
                        <a:pt x="284" y="342"/>
                      </a:lnTo>
                      <a:lnTo>
                        <a:pt x="303" y="338"/>
                      </a:lnTo>
                      <a:lnTo>
                        <a:pt x="322" y="335"/>
                      </a:lnTo>
                      <a:lnTo>
                        <a:pt x="339" y="332"/>
                      </a:lnTo>
                      <a:lnTo>
                        <a:pt x="358" y="328"/>
                      </a:lnTo>
                      <a:lnTo>
                        <a:pt x="375" y="324"/>
                      </a:lnTo>
                      <a:lnTo>
                        <a:pt x="394" y="321"/>
                      </a:lnTo>
                      <a:lnTo>
                        <a:pt x="412" y="316"/>
                      </a:lnTo>
                      <a:lnTo>
                        <a:pt x="429" y="312"/>
                      </a:lnTo>
                      <a:close/>
                    </a:path>
                  </a:pathLst>
                </a:custGeom>
                <a:solidFill>
                  <a:srgbClr val="BBB01F"/>
                </a:solidFill>
                <a:ln w="9525">
                  <a:noFill/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>
                  <a:bevelT w="152400" h="50800" prst="softRound"/>
                </a:sp3d>
              </p:spPr>
              <p:txBody>
                <a:bodyPr/>
                <a:lstStyle/>
                <a:p>
                  <a:pPr>
                    <a:defRPr/>
                  </a:pPr>
                  <a:endParaRPr lang="id-ID"/>
                </a:p>
              </p:txBody>
            </p:sp>
            <p:sp>
              <p:nvSpPr>
                <p:cNvPr id="23" name="Freeform 26"/>
                <p:cNvSpPr>
                  <a:spLocks/>
                </p:cNvSpPr>
                <p:nvPr/>
              </p:nvSpPr>
              <p:spPr bwMode="auto">
                <a:xfrm>
                  <a:off x="3069" y="2389"/>
                  <a:ext cx="388" cy="135"/>
                </a:xfrm>
                <a:custGeom>
                  <a:avLst/>
                  <a:gdLst>
                    <a:gd name="T0" fmla="*/ 0 w 441"/>
                    <a:gd name="T1" fmla="*/ 1 h 376"/>
                    <a:gd name="T2" fmla="*/ 14 w 441"/>
                    <a:gd name="T3" fmla="*/ 1 h 376"/>
                    <a:gd name="T4" fmla="*/ 29 w 441"/>
                    <a:gd name="T5" fmla="*/ 1 h 376"/>
                    <a:gd name="T6" fmla="*/ 42 w 441"/>
                    <a:gd name="T7" fmla="*/ 1 h 376"/>
                    <a:gd name="T8" fmla="*/ 56 w 441"/>
                    <a:gd name="T9" fmla="*/ 1 h 376"/>
                    <a:gd name="T10" fmla="*/ 71 w 441"/>
                    <a:gd name="T11" fmla="*/ 1 h 376"/>
                    <a:gd name="T12" fmla="*/ 84 w 441"/>
                    <a:gd name="T13" fmla="*/ 1 h 376"/>
                    <a:gd name="T14" fmla="*/ 99 w 441"/>
                    <a:gd name="T15" fmla="*/ 0 h 376"/>
                    <a:gd name="T16" fmla="*/ 111 w 441"/>
                    <a:gd name="T17" fmla="*/ 0 h 376"/>
                    <a:gd name="T18" fmla="*/ 125 w 441"/>
                    <a:gd name="T19" fmla="*/ 0 h 376"/>
                    <a:gd name="T20" fmla="*/ 137 w 441"/>
                    <a:gd name="T21" fmla="*/ 0 h 376"/>
                    <a:gd name="T22" fmla="*/ 150 w 441"/>
                    <a:gd name="T23" fmla="*/ 0 h 376"/>
                    <a:gd name="T24" fmla="*/ 162 w 441"/>
                    <a:gd name="T25" fmla="*/ 0 h 376"/>
                    <a:gd name="T26" fmla="*/ 172 w 441"/>
                    <a:gd name="T27" fmla="*/ 0 h 376"/>
                    <a:gd name="T28" fmla="*/ 184 w 441"/>
                    <a:gd name="T29" fmla="*/ 0 h 376"/>
                    <a:gd name="T30" fmla="*/ 195 w 441"/>
                    <a:gd name="T31" fmla="*/ 0 h 376"/>
                    <a:gd name="T32" fmla="*/ 204 w 441"/>
                    <a:gd name="T33" fmla="*/ 0 h 376"/>
                    <a:gd name="T34" fmla="*/ 196 w 441"/>
                    <a:gd name="T35" fmla="*/ 0 h 376"/>
                    <a:gd name="T36" fmla="*/ 188 w 441"/>
                    <a:gd name="T37" fmla="*/ 0 h 376"/>
                    <a:gd name="T38" fmla="*/ 179 w 441"/>
                    <a:gd name="T39" fmla="*/ 0 h 376"/>
                    <a:gd name="T40" fmla="*/ 172 w 441"/>
                    <a:gd name="T41" fmla="*/ 0 h 376"/>
                    <a:gd name="T42" fmla="*/ 163 w 441"/>
                    <a:gd name="T43" fmla="*/ 0 h 376"/>
                    <a:gd name="T44" fmla="*/ 154 w 441"/>
                    <a:gd name="T45" fmla="*/ 0 h 376"/>
                    <a:gd name="T46" fmla="*/ 145 w 441"/>
                    <a:gd name="T47" fmla="*/ 0 h 376"/>
                    <a:gd name="T48" fmla="*/ 137 w 441"/>
                    <a:gd name="T49" fmla="*/ 0 h 376"/>
                    <a:gd name="T50" fmla="*/ 128 w 441"/>
                    <a:gd name="T51" fmla="*/ 0 h 376"/>
                    <a:gd name="T52" fmla="*/ 119 w 441"/>
                    <a:gd name="T53" fmla="*/ 0 h 376"/>
                    <a:gd name="T54" fmla="*/ 111 w 441"/>
                    <a:gd name="T55" fmla="*/ 0 h 376"/>
                    <a:gd name="T56" fmla="*/ 101 w 441"/>
                    <a:gd name="T57" fmla="*/ 0 h 376"/>
                    <a:gd name="T58" fmla="*/ 93 w 441"/>
                    <a:gd name="T59" fmla="*/ 0 h 376"/>
                    <a:gd name="T60" fmla="*/ 83 w 441"/>
                    <a:gd name="T61" fmla="*/ 0 h 376"/>
                    <a:gd name="T62" fmla="*/ 75 w 441"/>
                    <a:gd name="T63" fmla="*/ 0 h 376"/>
                    <a:gd name="T64" fmla="*/ 65 w 441"/>
                    <a:gd name="T65" fmla="*/ 0 h 376"/>
                    <a:gd name="T66" fmla="*/ 60 w 441"/>
                    <a:gd name="T67" fmla="*/ 0 h 376"/>
                    <a:gd name="T68" fmla="*/ 53 w 441"/>
                    <a:gd name="T69" fmla="*/ 0 h 376"/>
                    <a:gd name="T70" fmla="*/ 44 w 441"/>
                    <a:gd name="T71" fmla="*/ 0 h 376"/>
                    <a:gd name="T72" fmla="*/ 37 w 441"/>
                    <a:gd name="T73" fmla="*/ 0 h 376"/>
                    <a:gd name="T74" fmla="*/ 27 w 441"/>
                    <a:gd name="T75" fmla="*/ 0 h 376"/>
                    <a:gd name="T76" fmla="*/ 18 w 441"/>
                    <a:gd name="T77" fmla="*/ 1 h 376"/>
                    <a:gd name="T78" fmla="*/ 9 w 441"/>
                    <a:gd name="T79" fmla="*/ 1 h 376"/>
                    <a:gd name="T80" fmla="*/ 0 w 441"/>
                    <a:gd name="T81" fmla="*/ 1 h 37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441"/>
                    <a:gd name="T124" fmla="*/ 0 h 376"/>
                    <a:gd name="T125" fmla="*/ 441 w 441"/>
                    <a:gd name="T126" fmla="*/ 376 h 37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441" h="376">
                      <a:moveTo>
                        <a:pt x="0" y="376"/>
                      </a:moveTo>
                      <a:lnTo>
                        <a:pt x="31" y="365"/>
                      </a:lnTo>
                      <a:lnTo>
                        <a:pt x="61" y="352"/>
                      </a:lnTo>
                      <a:lnTo>
                        <a:pt x="92" y="338"/>
                      </a:lnTo>
                      <a:lnTo>
                        <a:pt x="122" y="322"/>
                      </a:lnTo>
                      <a:lnTo>
                        <a:pt x="152" y="305"/>
                      </a:lnTo>
                      <a:lnTo>
                        <a:pt x="182" y="286"/>
                      </a:lnTo>
                      <a:lnTo>
                        <a:pt x="211" y="266"/>
                      </a:lnTo>
                      <a:lnTo>
                        <a:pt x="239" y="246"/>
                      </a:lnTo>
                      <a:lnTo>
                        <a:pt x="268" y="223"/>
                      </a:lnTo>
                      <a:lnTo>
                        <a:pt x="296" y="200"/>
                      </a:lnTo>
                      <a:lnTo>
                        <a:pt x="322" y="177"/>
                      </a:lnTo>
                      <a:lnTo>
                        <a:pt x="348" y="153"/>
                      </a:lnTo>
                      <a:lnTo>
                        <a:pt x="373" y="129"/>
                      </a:lnTo>
                      <a:lnTo>
                        <a:pt x="397" y="103"/>
                      </a:lnTo>
                      <a:lnTo>
                        <a:pt x="419" y="78"/>
                      </a:lnTo>
                      <a:lnTo>
                        <a:pt x="441" y="52"/>
                      </a:lnTo>
                      <a:lnTo>
                        <a:pt x="423" y="49"/>
                      </a:lnTo>
                      <a:lnTo>
                        <a:pt x="406" y="44"/>
                      </a:lnTo>
                      <a:lnTo>
                        <a:pt x="387" y="40"/>
                      </a:lnTo>
                      <a:lnTo>
                        <a:pt x="369" y="37"/>
                      </a:lnTo>
                      <a:lnTo>
                        <a:pt x="351" y="33"/>
                      </a:lnTo>
                      <a:lnTo>
                        <a:pt x="332" y="29"/>
                      </a:lnTo>
                      <a:lnTo>
                        <a:pt x="313" y="27"/>
                      </a:lnTo>
                      <a:lnTo>
                        <a:pt x="294" y="23"/>
                      </a:lnTo>
                      <a:lnTo>
                        <a:pt x="276" y="19"/>
                      </a:lnTo>
                      <a:lnTo>
                        <a:pt x="257" y="17"/>
                      </a:lnTo>
                      <a:lnTo>
                        <a:pt x="238" y="13"/>
                      </a:lnTo>
                      <a:lnTo>
                        <a:pt x="218" y="11"/>
                      </a:lnTo>
                      <a:lnTo>
                        <a:pt x="200" y="8"/>
                      </a:lnTo>
                      <a:lnTo>
                        <a:pt x="180" y="5"/>
                      </a:lnTo>
                      <a:lnTo>
                        <a:pt x="161" y="2"/>
                      </a:lnTo>
                      <a:lnTo>
                        <a:pt x="141" y="0"/>
                      </a:lnTo>
                      <a:lnTo>
                        <a:pt x="129" y="50"/>
                      </a:lnTo>
                      <a:lnTo>
                        <a:pt x="114" y="100"/>
                      </a:lnTo>
                      <a:lnTo>
                        <a:pt x="96" y="152"/>
                      </a:lnTo>
                      <a:lnTo>
                        <a:pt x="78" y="201"/>
                      </a:lnTo>
                      <a:lnTo>
                        <a:pt x="59" y="250"/>
                      </a:lnTo>
                      <a:lnTo>
                        <a:pt x="39" y="296"/>
                      </a:lnTo>
                      <a:lnTo>
                        <a:pt x="19" y="338"/>
                      </a:lnTo>
                      <a:lnTo>
                        <a:pt x="0" y="376"/>
                      </a:lnTo>
                      <a:close/>
                    </a:path>
                  </a:pathLst>
                </a:custGeom>
                <a:solidFill>
                  <a:srgbClr val="BBB01F"/>
                </a:solidFill>
                <a:ln w="9525">
                  <a:noFill/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>
                  <a:bevelT w="152400" h="50800" prst="softRound"/>
                </a:sp3d>
              </p:spPr>
              <p:txBody>
                <a:bodyPr/>
                <a:lstStyle/>
                <a:p>
                  <a:pPr>
                    <a:defRPr/>
                  </a:pPr>
                  <a:endParaRPr lang="id-ID"/>
                </a:p>
              </p:txBody>
            </p:sp>
            <p:sp>
              <p:nvSpPr>
                <p:cNvPr id="24" name="Freeform 27"/>
                <p:cNvSpPr>
                  <a:spLocks/>
                </p:cNvSpPr>
                <p:nvPr/>
              </p:nvSpPr>
              <p:spPr bwMode="auto">
                <a:xfrm>
                  <a:off x="3217" y="2186"/>
                  <a:ext cx="449" cy="178"/>
                </a:xfrm>
                <a:custGeom>
                  <a:avLst/>
                  <a:gdLst>
                    <a:gd name="T0" fmla="*/ 18 w 508"/>
                    <a:gd name="T1" fmla="*/ 0 h 497"/>
                    <a:gd name="T2" fmla="*/ 17 w 508"/>
                    <a:gd name="T3" fmla="*/ 0 h 497"/>
                    <a:gd name="T4" fmla="*/ 16 w 508"/>
                    <a:gd name="T5" fmla="*/ 0 h 497"/>
                    <a:gd name="T6" fmla="*/ 15 w 508"/>
                    <a:gd name="T7" fmla="*/ 0 h 497"/>
                    <a:gd name="T8" fmla="*/ 11 w 508"/>
                    <a:gd name="T9" fmla="*/ 0 h 497"/>
                    <a:gd name="T10" fmla="*/ 10 w 508"/>
                    <a:gd name="T11" fmla="*/ 1 h 497"/>
                    <a:gd name="T12" fmla="*/ 7 w 508"/>
                    <a:gd name="T13" fmla="*/ 1 h 497"/>
                    <a:gd name="T14" fmla="*/ 4 w 508"/>
                    <a:gd name="T15" fmla="*/ 1 h 497"/>
                    <a:gd name="T16" fmla="*/ 0 w 508"/>
                    <a:gd name="T17" fmla="*/ 1 h 497"/>
                    <a:gd name="T18" fmla="*/ 11 w 508"/>
                    <a:gd name="T19" fmla="*/ 1 h 497"/>
                    <a:gd name="T20" fmla="*/ 23 w 508"/>
                    <a:gd name="T21" fmla="*/ 1 h 497"/>
                    <a:gd name="T22" fmla="*/ 34 w 508"/>
                    <a:gd name="T23" fmla="*/ 1 h 497"/>
                    <a:gd name="T24" fmla="*/ 44 w 508"/>
                    <a:gd name="T25" fmla="*/ 1 h 497"/>
                    <a:gd name="T26" fmla="*/ 56 w 508"/>
                    <a:gd name="T27" fmla="*/ 1 h 497"/>
                    <a:gd name="T28" fmla="*/ 66 w 508"/>
                    <a:gd name="T29" fmla="*/ 1 h 497"/>
                    <a:gd name="T30" fmla="*/ 77 w 508"/>
                    <a:gd name="T31" fmla="*/ 1 h 497"/>
                    <a:gd name="T32" fmla="*/ 88 w 508"/>
                    <a:gd name="T33" fmla="*/ 1 h 497"/>
                    <a:gd name="T34" fmla="*/ 98 w 508"/>
                    <a:gd name="T35" fmla="*/ 1 h 497"/>
                    <a:gd name="T36" fmla="*/ 110 w 508"/>
                    <a:gd name="T37" fmla="*/ 1 h 497"/>
                    <a:gd name="T38" fmla="*/ 119 w 508"/>
                    <a:gd name="T39" fmla="*/ 1 h 497"/>
                    <a:gd name="T40" fmla="*/ 130 w 508"/>
                    <a:gd name="T41" fmla="*/ 1 h 497"/>
                    <a:gd name="T42" fmla="*/ 141 w 508"/>
                    <a:gd name="T43" fmla="*/ 1 h 497"/>
                    <a:gd name="T44" fmla="*/ 151 w 508"/>
                    <a:gd name="T45" fmla="*/ 1 h 497"/>
                    <a:gd name="T46" fmla="*/ 161 w 508"/>
                    <a:gd name="T47" fmla="*/ 1 h 497"/>
                    <a:gd name="T48" fmla="*/ 171 w 508"/>
                    <a:gd name="T49" fmla="*/ 1 h 497"/>
                    <a:gd name="T50" fmla="*/ 186 w 508"/>
                    <a:gd name="T51" fmla="*/ 1 h 497"/>
                    <a:gd name="T52" fmla="*/ 199 w 508"/>
                    <a:gd name="T53" fmla="*/ 1 h 497"/>
                    <a:gd name="T54" fmla="*/ 211 w 508"/>
                    <a:gd name="T55" fmla="*/ 1 h 497"/>
                    <a:gd name="T56" fmla="*/ 220 w 508"/>
                    <a:gd name="T57" fmla="*/ 0 h 497"/>
                    <a:gd name="T58" fmla="*/ 229 w 508"/>
                    <a:gd name="T59" fmla="*/ 0 h 497"/>
                    <a:gd name="T60" fmla="*/ 235 w 508"/>
                    <a:gd name="T61" fmla="*/ 0 h 497"/>
                    <a:gd name="T62" fmla="*/ 239 w 508"/>
                    <a:gd name="T63" fmla="*/ 0 h 497"/>
                    <a:gd name="T64" fmla="*/ 242 w 508"/>
                    <a:gd name="T65" fmla="*/ 0 h 497"/>
                    <a:gd name="T66" fmla="*/ 18 w 508"/>
                    <a:gd name="T67" fmla="*/ 0 h 497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508"/>
                    <a:gd name="T103" fmla="*/ 0 h 497"/>
                    <a:gd name="T104" fmla="*/ 508 w 508"/>
                    <a:gd name="T105" fmla="*/ 497 h 497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508" h="497">
                      <a:moveTo>
                        <a:pt x="37" y="0"/>
                      </a:moveTo>
                      <a:lnTo>
                        <a:pt x="35" y="54"/>
                      </a:lnTo>
                      <a:lnTo>
                        <a:pt x="33" y="109"/>
                      </a:lnTo>
                      <a:lnTo>
                        <a:pt x="30" y="163"/>
                      </a:lnTo>
                      <a:lnTo>
                        <a:pt x="25" y="217"/>
                      </a:lnTo>
                      <a:lnTo>
                        <a:pt x="21" y="270"/>
                      </a:lnTo>
                      <a:lnTo>
                        <a:pt x="14" y="323"/>
                      </a:lnTo>
                      <a:lnTo>
                        <a:pt x="7" y="376"/>
                      </a:lnTo>
                      <a:lnTo>
                        <a:pt x="0" y="428"/>
                      </a:lnTo>
                      <a:lnTo>
                        <a:pt x="23" y="431"/>
                      </a:lnTo>
                      <a:lnTo>
                        <a:pt x="47" y="434"/>
                      </a:lnTo>
                      <a:lnTo>
                        <a:pt x="70" y="438"/>
                      </a:lnTo>
                      <a:lnTo>
                        <a:pt x="93" y="441"/>
                      </a:lnTo>
                      <a:lnTo>
                        <a:pt x="116" y="445"/>
                      </a:lnTo>
                      <a:lnTo>
                        <a:pt x="139" y="449"/>
                      </a:lnTo>
                      <a:lnTo>
                        <a:pt x="162" y="452"/>
                      </a:lnTo>
                      <a:lnTo>
                        <a:pt x="185" y="457"/>
                      </a:lnTo>
                      <a:lnTo>
                        <a:pt x="207" y="461"/>
                      </a:lnTo>
                      <a:lnTo>
                        <a:pt x="229" y="466"/>
                      </a:lnTo>
                      <a:lnTo>
                        <a:pt x="251" y="471"/>
                      </a:lnTo>
                      <a:lnTo>
                        <a:pt x="273" y="476"/>
                      </a:lnTo>
                      <a:lnTo>
                        <a:pt x="295" y="481"/>
                      </a:lnTo>
                      <a:lnTo>
                        <a:pt x="316" y="485"/>
                      </a:lnTo>
                      <a:lnTo>
                        <a:pt x="338" y="492"/>
                      </a:lnTo>
                      <a:lnTo>
                        <a:pt x="359" y="497"/>
                      </a:lnTo>
                      <a:lnTo>
                        <a:pt x="390" y="441"/>
                      </a:lnTo>
                      <a:lnTo>
                        <a:pt x="417" y="383"/>
                      </a:lnTo>
                      <a:lnTo>
                        <a:pt x="441" y="324"/>
                      </a:lnTo>
                      <a:lnTo>
                        <a:pt x="462" y="263"/>
                      </a:lnTo>
                      <a:lnTo>
                        <a:pt x="479" y="199"/>
                      </a:lnTo>
                      <a:lnTo>
                        <a:pt x="493" y="135"/>
                      </a:lnTo>
                      <a:lnTo>
                        <a:pt x="502" y="68"/>
                      </a:lnTo>
                      <a:lnTo>
                        <a:pt x="508" y="0"/>
                      </a:lnTo>
                      <a:lnTo>
                        <a:pt x="37" y="0"/>
                      </a:lnTo>
                      <a:close/>
                    </a:path>
                  </a:pathLst>
                </a:custGeom>
                <a:solidFill>
                  <a:srgbClr val="BBB01F"/>
                </a:solidFill>
                <a:ln w="9525">
                  <a:noFill/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>
                  <a:bevelT w="152400" h="50800" prst="softRound"/>
                </a:sp3d>
              </p:spPr>
              <p:txBody>
                <a:bodyPr/>
                <a:lstStyle/>
                <a:p>
                  <a:pPr>
                    <a:defRPr/>
                  </a:pPr>
                  <a:endParaRPr lang="id-ID"/>
                </a:p>
              </p:txBody>
            </p:sp>
            <p:sp>
              <p:nvSpPr>
                <p:cNvPr id="25" name="Freeform 28"/>
                <p:cNvSpPr>
                  <a:spLocks/>
                </p:cNvSpPr>
                <p:nvPr/>
              </p:nvSpPr>
              <p:spPr bwMode="auto">
                <a:xfrm rot="418631">
                  <a:off x="2371" y="2544"/>
                  <a:ext cx="1171" cy="158"/>
                </a:xfrm>
                <a:custGeom>
                  <a:avLst/>
                  <a:gdLst>
                    <a:gd name="T0" fmla="*/ 0 w 2835"/>
                    <a:gd name="T1" fmla="*/ 0 h 703"/>
                    <a:gd name="T2" fmla="*/ 2 w 2835"/>
                    <a:gd name="T3" fmla="*/ 0 h 703"/>
                    <a:gd name="T4" fmla="*/ 5 w 2835"/>
                    <a:gd name="T5" fmla="*/ 0 h 703"/>
                    <a:gd name="T6" fmla="*/ 7 w 2835"/>
                    <a:gd name="T7" fmla="*/ 0 h 703"/>
                    <a:gd name="T8" fmla="*/ 10 w 2835"/>
                    <a:gd name="T9" fmla="*/ 0 h 703"/>
                    <a:gd name="T10" fmla="*/ 12 w 2835"/>
                    <a:gd name="T11" fmla="*/ 0 h 703"/>
                    <a:gd name="T12" fmla="*/ 14 w 2835"/>
                    <a:gd name="T13" fmla="*/ 0 h 703"/>
                    <a:gd name="T14" fmla="*/ 14 w 2835"/>
                    <a:gd name="T15" fmla="*/ 0 h 703"/>
                    <a:gd name="T16" fmla="*/ 12 w 2835"/>
                    <a:gd name="T17" fmla="*/ 0 h 703"/>
                    <a:gd name="T18" fmla="*/ 9 w 2835"/>
                    <a:gd name="T19" fmla="*/ 0 h 703"/>
                    <a:gd name="T20" fmla="*/ 6 w 2835"/>
                    <a:gd name="T21" fmla="*/ 0 h 703"/>
                    <a:gd name="T22" fmla="*/ 4 w 2835"/>
                    <a:gd name="T23" fmla="*/ 0 h 703"/>
                    <a:gd name="T24" fmla="*/ 2 w 2835"/>
                    <a:gd name="T25" fmla="*/ 0 h 703"/>
                    <a:gd name="T26" fmla="*/ 1 w 2835"/>
                    <a:gd name="T27" fmla="*/ 0 h 703"/>
                    <a:gd name="T28" fmla="*/ 0 w 2835"/>
                    <a:gd name="T29" fmla="*/ 0 h 703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w 2835"/>
                    <a:gd name="T46" fmla="*/ 0 h 703"/>
                    <a:gd name="T47" fmla="*/ 2835 w 2835"/>
                    <a:gd name="T48" fmla="*/ 703 h 703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T45" t="T46" r="T47" b="T48"/>
                  <a:pathLst>
                    <a:path w="2835" h="703">
                      <a:moveTo>
                        <a:pt x="45" y="318"/>
                      </a:moveTo>
                      <a:cubicBezTo>
                        <a:pt x="90" y="288"/>
                        <a:pt x="264" y="144"/>
                        <a:pt x="408" y="91"/>
                      </a:cubicBezTo>
                      <a:cubicBezTo>
                        <a:pt x="552" y="38"/>
                        <a:pt x="741" y="0"/>
                        <a:pt x="907" y="0"/>
                      </a:cubicBezTo>
                      <a:cubicBezTo>
                        <a:pt x="1073" y="0"/>
                        <a:pt x="1232" y="38"/>
                        <a:pt x="1406" y="91"/>
                      </a:cubicBezTo>
                      <a:cubicBezTo>
                        <a:pt x="1580" y="144"/>
                        <a:pt x="1800" y="273"/>
                        <a:pt x="1951" y="318"/>
                      </a:cubicBezTo>
                      <a:cubicBezTo>
                        <a:pt x="2102" y="363"/>
                        <a:pt x="2177" y="401"/>
                        <a:pt x="2313" y="363"/>
                      </a:cubicBezTo>
                      <a:cubicBezTo>
                        <a:pt x="2449" y="325"/>
                        <a:pt x="2699" y="114"/>
                        <a:pt x="2767" y="91"/>
                      </a:cubicBezTo>
                      <a:cubicBezTo>
                        <a:pt x="2835" y="68"/>
                        <a:pt x="2790" y="136"/>
                        <a:pt x="2722" y="227"/>
                      </a:cubicBezTo>
                      <a:cubicBezTo>
                        <a:pt x="2654" y="318"/>
                        <a:pt x="2503" y="567"/>
                        <a:pt x="2359" y="635"/>
                      </a:cubicBezTo>
                      <a:cubicBezTo>
                        <a:pt x="2215" y="703"/>
                        <a:pt x="2049" y="688"/>
                        <a:pt x="1860" y="635"/>
                      </a:cubicBezTo>
                      <a:cubicBezTo>
                        <a:pt x="1671" y="582"/>
                        <a:pt x="1406" y="386"/>
                        <a:pt x="1225" y="318"/>
                      </a:cubicBezTo>
                      <a:cubicBezTo>
                        <a:pt x="1044" y="250"/>
                        <a:pt x="915" y="242"/>
                        <a:pt x="771" y="227"/>
                      </a:cubicBezTo>
                      <a:cubicBezTo>
                        <a:pt x="627" y="212"/>
                        <a:pt x="469" y="220"/>
                        <a:pt x="363" y="227"/>
                      </a:cubicBezTo>
                      <a:cubicBezTo>
                        <a:pt x="257" y="234"/>
                        <a:pt x="189" y="249"/>
                        <a:pt x="136" y="272"/>
                      </a:cubicBezTo>
                      <a:cubicBezTo>
                        <a:pt x="83" y="295"/>
                        <a:pt x="0" y="348"/>
                        <a:pt x="45" y="318"/>
                      </a:cubicBezTo>
                      <a:close/>
                    </a:path>
                  </a:pathLst>
                </a:custGeom>
                <a:solidFill>
                  <a:srgbClr val="000066"/>
                </a:solidFill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>
                  <a:bevelT w="152400" h="50800" prst="softRound"/>
                </a:sp3d>
              </p:spPr>
              <p:txBody>
                <a:bodyPr/>
                <a:lstStyle/>
                <a:p>
                  <a:pPr>
                    <a:defRPr/>
                  </a:pPr>
                  <a:endParaRPr lang="id-ID"/>
                </a:p>
              </p:txBody>
            </p:sp>
          </p:grpSp>
          <p:sp>
            <p:nvSpPr>
              <p:cNvPr id="10" name="Freeform 29"/>
              <p:cNvSpPr>
                <a:spLocks/>
              </p:cNvSpPr>
              <p:nvPr/>
            </p:nvSpPr>
            <p:spPr bwMode="auto">
              <a:xfrm>
                <a:off x="2477" y="1526"/>
                <a:ext cx="841" cy="1028"/>
              </a:xfrm>
              <a:custGeom>
                <a:avLst/>
                <a:gdLst>
                  <a:gd name="T0" fmla="*/ 0 w 1224"/>
                  <a:gd name="T1" fmla="*/ 43 h 1678"/>
                  <a:gd name="T2" fmla="*/ 52 w 1224"/>
                  <a:gd name="T3" fmla="*/ 70 h 1678"/>
                  <a:gd name="T4" fmla="*/ 129 w 1224"/>
                  <a:gd name="T5" fmla="*/ 0 h 1678"/>
                  <a:gd name="T6" fmla="*/ 52 w 1224"/>
                  <a:gd name="T7" fmla="*/ 89 h 1678"/>
                  <a:gd name="T8" fmla="*/ 0 w 1224"/>
                  <a:gd name="T9" fmla="*/ 43 h 167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224"/>
                  <a:gd name="T16" fmla="*/ 0 h 1678"/>
                  <a:gd name="T17" fmla="*/ 1224 w 1224"/>
                  <a:gd name="T18" fmla="*/ 1678 h 167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224" h="1678">
                    <a:moveTo>
                      <a:pt x="0" y="816"/>
                    </a:moveTo>
                    <a:lnTo>
                      <a:pt x="499" y="1315"/>
                    </a:lnTo>
                    <a:lnTo>
                      <a:pt x="1224" y="0"/>
                    </a:lnTo>
                    <a:lnTo>
                      <a:pt x="499" y="1678"/>
                    </a:lnTo>
                    <a:lnTo>
                      <a:pt x="0" y="816"/>
                    </a:lnTo>
                    <a:close/>
                  </a:path>
                </a:pathLst>
              </a:custGeom>
              <a:solidFill>
                <a:srgbClr val="CC3300"/>
              </a:solidFill>
              <a:ln w="9525">
                <a:noFill/>
                <a:round/>
                <a:headEnd/>
                <a:tailEnd/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txBody>
              <a:bodyPr/>
              <a:lstStyle/>
              <a:p>
                <a:pPr>
                  <a:defRPr/>
                </a:pPr>
                <a:endParaRPr lang="id-ID"/>
              </a:p>
            </p:txBody>
          </p:sp>
        </p:grp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37949-9155-46B0-8D75-FBE702B62E7D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47571-9235-43CB-882C-B3D5255DCB12}" type="slidenum">
              <a:rPr lang="en-US" smtClean="0"/>
              <a:t>‹#›</a:t>
            </a:fld>
            <a:endParaRPr lang="en-US"/>
          </a:p>
        </p:txBody>
      </p:sp>
      <p:grpSp>
        <p:nvGrpSpPr>
          <p:cNvPr id="5" name="Group 10"/>
          <p:cNvGrpSpPr>
            <a:grpSpLocks/>
          </p:cNvGrpSpPr>
          <p:nvPr userDrawn="1"/>
        </p:nvGrpSpPr>
        <p:grpSpPr bwMode="auto">
          <a:xfrm>
            <a:off x="7696200" y="76200"/>
            <a:ext cx="1295400" cy="990600"/>
            <a:chOff x="2421" y="2016"/>
            <a:chExt cx="1398" cy="1435"/>
          </a:xfrm>
        </p:grpSpPr>
        <p:sp>
          <p:nvSpPr>
            <p:cNvPr id="6" name="Text Box 11"/>
            <p:cNvSpPr txBox="1">
              <a:spLocks noChangeArrowheads="1"/>
            </p:cNvSpPr>
            <p:nvPr/>
          </p:nvSpPr>
          <p:spPr bwMode="auto">
            <a:xfrm>
              <a:off x="2489" y="2938"/>
              <a:ext cx="1246" cy="5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2400" dirty="0">
                  <a:solidFill>
                    <a:srgbClr val="000000"/>
                  </a:solidFill>
                  <a:latin typeface="Bauhaus 93" pitchFamily="82" charset="0"/>
                </a:rPr>
                <a:t>BAN-PT</a:t>
              </a:r>
            </a:p>
          </p:txBody>
        </p:sp>
        <p:grpSp>
          <p:nvGrpSpPr>
            <p:cNvPr id="7" name="Group 12"/>
            <p:cNvGrpSpPr>
              <a:grpSpLocks/>
            </p:cNvGrpSpPr>
            <p:nvPr/>
          </p:nvGrpSpPr>
          <p:grpSpPr bwMode="auto">
            <a:xfrm>
              <a:off x="2421" y="2016"/>
              <a:ext cx="1398" cy="959"/>
              <a:chOff x="1964" y="1526"/>
              <a:chExt cx="1839" cy="1176"/>
            </a:xfrm>
          </p:grpSpPr>
          <p:grpSp>
            <p:nvGrpSpPr>
              <p:cNvPr id="8" name="Group 13"/>
              <p:cNvGrpSpPr>
                <a:grpSpLocks/>
              </p:cNvGrpSpPr>
              <p:nvPr/>
            </p:nvGrpSpPr>
            <p:grpSpPr bwMode="auto">
              <a:xfrm>
                <a:off x="1964" y="1679"/>
                <a:ext cx="1839" cy="1023"/>
                <a:chOff x="1964" y="1679"/>
                <a:chExt cx="1839" cy="1023"/>
              </a:xfrm>
            </p:grpSpPr>
            <p:sp>
              <p:nvSpPr>
                <p:cNvPr id="10" name="Freeform 14"/>
                <p:cNvSpPr>
                  <a:spLocks/>
                </p:cNvSpPr>
                <p:nvPr/>
              </p:nvSpPr>
              <p:spPr bwMode="auto">
                <a:xfrm>
                  <a:off x="1964" y="1679"/>
                  <a:ext cx="1839" cy="980"/>
                </a:xfrm>
                <a:custGeom>
                  <a:avLst/>
                  <a:gdLst>
                    <a:gd name="T0" fmla="*/ 478 w 2136"/>
                    <a:gd name="T1" fmla="*/ 12 h 2385"/>
                    <a:gd name="T2" fmla="*/ 543 w 2136"/>
                    <a:gd name="T3" fmla="*/ 12 h 2385"/>
                    <a:gd name="T4" fmla="*/ 602 w 2136"/>
                    <a:gd name="T5" fmla="*/ 11 h 2385"/>
                    <a:gd name="T6" fmla="*/ 658 w 2136"/>
                    <a:gd name="T7" fmla="*/ 11 h 2385"/>
                    <a:gd name="T8" fmla="*/ 709 w 2136"/>
                    <a:gd name="T9" fmla="*/ 10 h 2385"/>
                    <a:gd name="T10" fmla="*/ 756 w 2136"/>
                    <a:gd name="T11" fmla="*/ 9 h 2385"/>
                    <a:gd name="T12" fmla="*/ 793 w 2136"/>
                    <a:gd name="T13" fmla="*/ 9 h 2385"/>
                    <a:gd name="T14" fmla="*/ 824 w 2136"/>
                    <a:gd name="T15" fmla="*/ 8 h 2385"/>
                    <a:gd name="T16" fmla="*/ 847 w 2136"/>
                    <a:gd name="T17" fmla="*/ 7 h 2385"/>
                    <a:gd name="T18" fmla="*/ 862 w 2136"/>
                    <a:gd name="T19" fmla="*/ 7 h 2385"/>
                    <a:gd name="T20" fmla="*/ 867 w 2136"/>
                    <a:gd name="T21" fmla="*/ 6 h 2385"/>
                    <a:gd name="T22" fmla="*/ 862 w 2136"/>
                    <a:gd name="T23" fmla="*/ 5 h 2385"/>
                    <a:gd name="T24" fmla="*/ 847 w 2136"/>
                    <a:gd name="T25" fmla="*/ 4 h 2385"/>
                    <a:gd name="T26" fmla="*/ 824 w 2136"/>
                    <a:gd name="T27" fmla="*/ 3 h 2385"/>
                    <a:gd name="T28" fmla="*/ 793 w 2136"/>
                    <a:gd name="T29" fmla="*/ 2 h 2385"/>
                    <a:gd name="T30" fmla="*/ 756 w 2136"/>
                    <a:gd name="T31" fmla="*/ 2 h 2385"/>
                    <a:gd name="T32" fmla="*/ 709 w 2136"/>
                    <a:gd name="T33" fmla="*/ 1 h 2385"/>
                    <a:gd name="T34" fmla="*/ 658 w 2136"/>
                    <a:gd name="T35" fmla="*/ 1 h 2385"/>
                    <a:gd name="T36" fmla="*/ 602 w 2136"/>
                    <a:gd name="T37" fmla="*/ 0 h 2385"/>
                    <a:gd name="T38" fmla="*/ 543 w 2136"/>
                    <a:gd name="T39" fmla="*/ 0 h 2385"/>
                    <a:gd name="T40" fmla="*/ 478 w 2136"/>
                    <a:gd name="T41" fmla="*/ 0 h 2385"/>
                    <a:gd name="T42" fmla="*/ 411 w 2136"/>
                    <a:gd name="T43" fmla="*/ 0 h 2385"/>
                    <a:gd name="T44" fmla="*/ 347 w 2136"/>
                    <a:gd name="T45" fmla="*/ 0 h 2385"/>
                    <a:gd name="T46" fmla="*/ 285 w 2136"/>
                    <a:gd name="T47" fmla="*/ 0 h 2385"/>
                    <a:gd name="T48" fmla="*/ 226 w 2136"/>
                    <a:gd name="T49" fmla="*/ 1 h 2385"/>
                    <a:gd name="T50" fmla="*/ 175 w 2136"/>
                    <a:gd name="T51" fmla="*/ 1 h 2385"/>
                    <a:gd name="T52" fmla="*/ 127 w 2136"/>
                    <a:gd name="T53" fmla="*/ 2 h 2385"/>
                    <a:gd name="T54" fmla="*/ 86 w 2136"/>
                    <a:gd name="T55" fmla="*/ 2 h 2385"/>
                    <a:gd name="T56" fmla="*/ 52 w 2136"/>
                    <a:gd name="T57" fmla="*/ 3 h 2385"/>
                    <a:gd name="T58" fmla="*/ 26 w 2136"/>
                    <a:gd name="T59" fmla="*/ 4 h 2385"/>
                    <a:gd name="T60" fmla="*/ 9 w 2136"/>
                    <a:gd name="T61" fmla="*/ 5 h 2385"/>
                    <a:gd name="T62" fmla="*/ 1 w 2136"/>
                    <a:gd name="T63" fmla="*/ 5 h 2385"/>
                    <a:gd name="T64" fmla="*/ 3 w 2136"/>
                    <a:gd name="T65" fmla="*/ 6 h 2385"/>
                    <a:gd name="T66" fmla="*/ 14 w 2136"/>
                    <a:gd name="T67" fmla="*/ 7 h 2385"/>
                    <a:gd name="T68" fmla="*/ 34 w 2136"/>
                    <a:gd name="T69" fmla="*/ 8 h 2385"/>
                    <a:gd name="T70" fmla="*/ 62 w 2136"/>
                    <a:gd name="T71" fmla="*/ 9 h 2385"/>
                    <a:gd name="T72" fmla="*/ 99 w 2136"/>
                    <a:gd name="T73" fmla="*/ 9 h 2385"/>
                    <a:gd name="T74" fmla="*/ 142 w 2136"/>
                    <a:gd name="T75" fmla="*/ 10 h 2385"/>
                    <a:gd name="T76" fmla="*/ 190 w 2136"/>
                    <a:gd name="T77" fmla="*/ 10 h 2385"/>
                    <a:gd name="T78" fmla="*/ 245 w 2136"/>
                    <a:gd name="T79" fmla="*/ 11 h 2385"/>
                    <a:gd name="T80" fmla="*/ 305 w 2136"/>
                    <a:gd name="T81" fmla="*/ 12 h 2385"/>
                    <a:gd name="T82" fmla="*/ 368 w 2136"/>
                    <a:gd name="T83" fmla="*/ 12 h 2385"/>
                    <a:gd name="T84" fmla="*/ 435 w 2136"/>
                    <a:gd name="T85" fmla="*/ 12 h 2385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w 2136"/>
                    <a:gd name="T130" fmla="*/ 0 h 2385"/>
                    <a:gd name="T131" fmla="*/ 2136 w 2136"/>
                    <a:gd name="T132" fmla="*/ 2385 h 2385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T129" t="T130" r="T131" b="T132"/>
                  <a:pathLst>
                    <a:path w="2136" h="2385">
                      <a:moveTo>
                        <a:pt x="1069" y="2385"/>
                      </a:moveTo>
                      <a:lnTo>
                        <a:pt x="1124" y="2384"/>
                      </a:lnTo>
                      <a:lnTo>
                        <a:pt x="1178" y="2379"/>
                      </a:lnTo>
                      <a:lnTo>
                        <a:pt x="1232" y="2371"/>
                      </a:lnTo>
                      <a:lnTo>
                        <a:pt x="1284" y="2360"/>
                      </a:lnTo>
                      <a:lnTo>
                        <a:pt x="1336" y="2347"/>
                      </a:lnTo>
                      <a:lnTo>
                        <a:pt x="1386" y="2331"/>
                      </a:lnTo>
                      <a:lnTo>
                        <a:pt x="1436" y="2312"/>
                      </a:lnTo>
                      <a:lnTo>
                        <a:pt x="1484" y="2292"/>
                      </a:lnTo>
                      <a:lnTo>
                        <a:pt x="1532" y="2267"/>
                      </a:lnTo>
                      <a:lnTo>
                        <a:pt x="1578" y="2241"/>
                      </a:lnTo>
                      <a:lnTo>
                        <a:pt x="1622" y="2213"/>
                      </a:lnTo>
                      <a:lnTo>
                        <a:pt x="1666" y="2181"/>
                      </a:lnTo>
                      <a:lnTo>
                        <a:pt x="1708" y="2148"/>
                      </a:lnTo>
                      <a:lnTo>
                        <a:pt x="1747" y="2113"/>
                      </a:lnTo>
                      <a:lnTo>
                        <a:pt x="1786" y="2075"/>
                      </a:lnTo>
                      <a:lnTo>
                        <a:pt x="1823" y="2036"/>
                      </a:lnTo>
                      <a:lnTo>
                        <a:pt x="1859" y="1994"/>
                      </a:lnTo>
                      <a:lnTo>
                        <a:pt x="1893" y="1951"/>
                      </a:lnTo>
                      <a:lnTo>
                        <a:pt x="1924" y="1907"/>
                      </a:lnTo>
                      <a:lnTo>
                        <a:pt x="1953" y="1860"/>
                      </a:lnTo>
                      <a:lnTo>
                        <a:pt x="1982" y="1811"/>
                      </a:lnTo>
                      <a:lnTo>
                        <a:pt x="2007" y="1762"/>
                      </a:lnTo>
                      <a:lnTo>
                        <a:pt x="2030" y="1710"/>
                      </a:lnTo>
                      <a:lnTo>
                        <a:pt x="2052" y="1657"/>
                      </a:lnTo>
                      <a:lnTo>
                        <a:pt x="2071" y="1603"/>
                      </a:lnTo>
                      <a:lnTo>
                        <a:pt x="2088" y="1548"/>
                      </a:lnTo>
                      <a:lnTo>
                        <a:pt x="2102" y="1491"/>
                      </a:lnTo>
                      <a:lnTo>
                        <a:pt x="2114" y="1433"/>
                      </a:lnTo>
                      <a:lnTo>
                        <a:pt x="2124" y="1376"/>
                      </a:lnTo>
                      <a:lnTo>
                        <a:pt x="2130" y="1315"/>
                      </a:lnTo>
                      <a:lnTo>
                        <a:pt x="2135" y="1255"/>
                      </a:lnTo>
                      <a:lnTo>
                        <a:pt x="2136" y="1194"/>
                      </a:lnTo>
                      <a:lnTo>
                        <a:pt x="2135" y="1132"/>
                      </a:lnTo>
                      <a:lnTo>
                        <a:pt x="2130" y="1072"/>
                      </a:lnTo>
                      <a:lnTo>
                        <a:pt x="2124" y="1012"/>
                      </a:lnTo>
                      <a:lnTo>
                        <a:pt x="2114" y="953"/>
                      </a:lnTo>
                      <a:lnTo>
                        <a:pt x="2102" y="895"/>
                      </a:lnTo>
                      <a:lnTo>
                        <a:pt x="2088" y="838"/>
                      </a:lnTo>
                      <a:lnTo>
                        <a:pt x="2071" y="783"/>
                      </a:lnTo>
                      <a:lnTo>
                        <a:pt x="2052" y="729"/>
                      </a:lnTo>
                      <a:lnTo>
                        <a:pt x="2030" y="676"/>
                      </a:lnTo>
                      <a:lnTo>
                        <a:pt x="2007" y="625"/>
                      </a:lnTo>
                      <a:lnTo>
                        <a:pt x="1982" y="575"/>
                      </a:lnTo>
                      <a:lnTo>
                        <a:pt x="1953" y="526"/>
                      </a:lnTo>
                      <a:lnTo>
                        <a:pt x="1924" y="479"/>
                      </a:lnTo>
                      <a:lnTo>
                        <a:pt x="1893" y="434"/>
                      </a:lnTo>
                      <a:lnTo>
                        <a:pt x="1859" y="391"/>
                      </a:lnTo>
                      <a:lnTo>
                        <a:pt x="1823" y="349"/>
                      </a:lnTo>
                      <a:lnTo>
                        <a:pt x="1786" y="310"/>
                      </a:lnTo>
                      <a:lnTo>
                        <a:pt x="1747" y="273"/>
                      </a:lnTo>
                      <a:lnTo>
                        <a:pt x="1708" y="237"/>
                      </a:lnTo>
                      <a:lnTo>
                        <a:pt x="1666" y="204"/>
                      </a:lnTo>
                      <a:lnTo>
                        <a:pt x="1622" y="173"/>
                      </a:lnTo>
                      <a:lnTo>
                        <a:pt x="1578" y="144"/>
                      </a:lnTo>
                      <a:lnTo>
                        <a:pt x="1532" y="118"/>
                      </a:lnTo>
                      <a:lnTo>
                        <a:pt x="1484" y="93"/>
                      </a:lnTo>
                      <a:lnTo>
                        <a:pt x="1436" y="73"/>
                      </a:lnTo>
                      <a:lnTo>
                        <a:pt x="1386" y="54"/>
                      </a:lnTo>
                      <a:lnTo>
                        <a:pt x="1336" y="38"/>
                      </a:lnTo>
                      <a:lnTo>
                        <a:pt x="1284" y="25"/>
                      </a:lnTo>
                      <a:lnTo>
                        <a:pt x="1232" y="14"/>
                      </a:lnTo>
                      <a:lnTo>
                        <a:pt x="1178" y="6"/>
                      </a:lnTo>
                      <a:lnTo>
                        <a:pt x="1124" y="1"/>
                      </a:lnTo>
                      <a:lnTo>
                        <a:pt x="1069" y="0"/>
                      </a:lnTo>
                      <a:lnTo>
                        <a:pt x="1014" y="1"/>
                      </a:lnTo>
                      <a:lnTo>
                        <a:pt x="960" y="6"/>
                      </a:lnTo>
                      <a:lnTo>
                        <a:pt x="906" y="14"/>
                      </a:lnTo>
                      <a:lnTo>
                        <a:pt x="853" y="25"/>
                      </a:lnTo>
                      <a:lnTo>
                        <a:pt x="802" y="38"/>
                      </a:lnTo>
                      <a:lnTo>
                        <a:pt x="751" y="54"/>
                      </a:lnTo>
                      <a:lnTo>
                        <a:pt x="701" y="73"/>
                      </a:lnTo>
                      <a:lnTo>
                        <a:pt x="653" y="93"/>
                      </a:lnTo>
                      <a:lnTo>
                        <a:pt x="606" y="118"/>
                      </a:lnTo>
                      <a:lnTo>
                        <a:pt x="559" y="144"/>
                      </a:lnTo>
                      <a:lnTo>
                        <a:pt x="515" y="173"/>
                      </a:lnTo>
                      <a:lnTo>
                        <a:pt x="471" y="204"/>
                      </a:lnTo>
                      <a:lnTo>
                        <a:pt x="429" y="237"/>
                      </a:lnTo>
                      <a:lnTo>
                        <a:pt x="389" y="273"/>
                      </a:lnTo>
                      <a:lnTo>
                        <a:pt x="350" y="310"/>
                      </a:lnTo>
                      <a:lnTo>
                        <a:pt x="314" y="349"/>
                      </a:lnTo>
                      <a:lnTo>
                        <a:pt x="277" y="391"/>
                      </a:lnTo>
                      <a:lnTo>
                        <a:pt x="244" y="434"/>
                      </a:lnTo>
                      <a:lnTo>
                        <a:pt x="212" y="479"/>
                      </a:lnTo>
                      <a:lnTo>
                        <a:pt x="183" y="526"/>
                      </a:lnTo>
                      <a:lnTo>
                        <a:pt x="155" y="575"/>
                      </a:lnTo>
                      <a:lnTo>
                        <a:pt x="129" y="625"/>
                      </a:lnTo>
                      <a:lnTo>
                        <a:pt x="106" y="676"/>
                      </a:lnTo>
                      <a:lnTo>
                        <a:pt x="84" y="729"/>
                      </a:lnTo>
                      <a:lnTo>
                        <a:pt x="65" y="783"/>
                      </a:lnTo>
                      <a:lnTo>
                        <a:pt x="48" y="838"/>
                      </a:lnTo>
                      <a:lnTo>
                        <a:pt x="34" y="895"/>
                      </a:lnTo>
                      <a:lnTo>
                        <a:pt x="22" y="953"/>
                      </a:lnTo>
                      <a:lnTo>
                        <a:pt x="12" y="1012"/>
                      </a:lnTo>
                      <a:lnTo>
                        <a:pt x="6" y="1072"/>
                      </a:lnTo>
                      <a:lnTo>
                        <a:pt x="1" y="1132"/>
                      </a:lnTo>
                      <a:lnTo>
                        <a:pt x="0" y="1194"/>
                      </a:lnTo>
                      <a:lnTo>
                        <a:pt x="1" y="1255"/>
                      </a:lnTo>
                      <a:lnTo>
                        <a:pt x="6" y="1315"/>
                      </a:lnTo>
                      <a:lnTo>
                        <a:pt x="12" y="1376"/>
                      </a:lnTo>
                      <a:lnTo>
                        <a:pt x="22" y="1433"/>
                      </a:lnTo>
                      <a:lnTo>
                        <a:pt x="34" y="1491"/>
                      </a:lnTo>
                      <a:lnTo>
                        <a:pt x="48" y="1548"/>
                      </a:lnTo>
                      <a:lnTo>
                        <a:pt x="65" y="1603"/>
                      </a:lnTo>
                      <a:lnTo>
                        <a:pt x="84" y="1657"/>
                      </a:lnTo>
                      <a:lnTo>
                        <a:pt x="106" y="1710"/>
                      </a:lnTo>
                      <a:lnTo>
                        <a:pt x="129" y="1762"/>
                      </a:lnTo>
                      <a:lnTo>
                        <a:pt x="155" y="1811"/>
                      </a:lnTo>
                      <a:lnTo>
                        <a:pt x="183" y="1860"/>
                      </a:lnTo>
                      <a:lnTo>
                        <a:pt x="212" y="1907"/>
                      </a:lnTo>
                      <a:lnTo>
                        <a:pt x="244" y="1951"/>
                      </a:lnTo>
                      <a:lnTo>
                        <a:pt x="277" y="1994"/>
                      </a:lnTo>
                      <a:lnTo>
                        <a:pt x="314" y="2036"/>
                      </a:lnTo>
                      <a:lnTo>
                        <a:pt x="350" y="2075"/>
                      </a:lnTo>
                      <a:lnTo>
                        <a:pt x="389" y="2113"/>
                      </a:lnTo>
                      <a:lnTo>
                        <a:pt x="429" y="2148"/>
                      </a:lnTo>
                      <a:lnTo>
                        <a:pt x="471" y="2181"/>
                      </a:lnTo>
                      <a:lnTo>
                        <a:pt x="515" y="2213"/>
                      </a:lnTo>
                      <a:lnTo>
                        <a:pt x="559" y="2241"/>
                      </a:lnTo>
                      <a:lnTo>
                        <a:pt x="606" y="2267"/>
                      </a:lnTo>
                      <a:lnTo>
                        <a:pt x="653" y="2292"/>
                      </a:lnTo>
                      <a:lnTo>
                        <a:pt x="701" y="2312"/>
                      </a:lnTo>
                      <a:lnTo>
                        <a:pt x="751" y="2331"/>
                      </a:lnTo>
                      <a:lnTo>
                        <a:pt x="802" y="2347"/>
                      </a:lnTo>
                      <a:lnTo>
                        <a:pt x="853" y="2360"/>
                      </a:lnTo>
                      <a:lnTo>
                        <a:pt x="906" y="2371"/>
                      </a:lnTo>
                      <a:lnTo>
                        <a:pt x="960" y="2379"/>
                      </a:lnTo>
                      <a:lnTo>
                        <a:pt x="1014" y="2384"/>
                      </a:lnTo>
                      <a:lnTo>
                        <a:pt x="1069" y="2385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>
                  <a:bevelT w="152400" h="50800" prst="softRound"/>
                </a:sp3d>
              </p:spPr>
              <p:txBody>
                <a:bodyPr/>
                <a:lstStyle/>
                <a:p>
                  <a:pPr>
                    <a:defRPr/>
                  </a:pPr>
                  <a:endParaRPr lang="id-ID"/>
                </a:p>
              </p:txBody>
            </p:sp>
            <p:sp>
              <p:nvSpPr>
                <p:cNvPr id="11" name="Freeform 15"/>
                <p:cNvSpPr>
                  <a:spLocks/>
                </p:cNvSpPr>
                <p:nvPr/>
              </p:nvSpPr>
              <p:spPr bwMode="auto">
                <a:xfrm>
                  <a:off x="2021" y="1737"/>
                  <a:ext cx="1730" cy="857"/>
                </a:xfrm>
                <a:custGeom>
                  <a:avLst/>
                  <a:gdLst>
                    <a:gd name="T0" fmla="*/ 333 w 2136"/>
                    <a:gd name="T1" fmla="*/ 5 h 2385"/>
                    <a:gd name="T2" fmla="*/ 377 w 2136"/>
                    <a:gd name="T3" fmla="*/ 5 h 2385"/>
                    <a:gd name="T4" fmla="*/ 420 w 2136"/>
                    <a:gd name="T5" fmla="*/ 5 h 2385"/>
                    <a:gd name="T6" fmla="*/ 458 w 2136"/>
                    <a:gd name="T7" fmla="*/ 5 h 2385"/>
                    <a:gd name="T8" fmla="*/ 493 w 2136"/>
                    <a:gd name="T9" fmla="*/ 5 h 2385"/>
                    <a:gd name="T10" fmla="*/ 525 w 2136"/>
                    <a:gd name="T11" fmla="*/ 4 h 2385"/>
                    <a:gd name="T12" fmla="*/ 552 w 2136"/>
                    <a:gd name="T13" fmla="*/ 4 h 2385"/>
                    <a:gd name="T14" fmla="*/ 573 w 2136"/>
                    <a:gd name="T15" fmla="*/ 4 h 2385"/>
                    <a:gd name="T16" fmla="*/ 590 w 2136"/>
                    <a:gd name="T17" fmla="*/ 3 h 2385"/>
                    <a:gd name="T18" fmla="*/ 599 w 2136"/>
                    <a:gd name="T19" fmla="*/ 3 h 2385"/>
                    <a:gd name="T20" fmla="*/ 603 w 2136"/>
                    <a:gd name="T21" fmla="*/ 3 h 2385"/>
                    <a:gd name="T22" fmla="*/ 599 w 2136"/>
                    <a:gd name="T23" fmla="*/ 2 h 2385"/>
                    <a:gd name="T24" fmla="*/ 590 w 2136"/>
                    <a:gd name="T25" fmla="*/ 2 h 2385"/>
                    <a:gd name="T26" fmla="*/ 573 w 2136"/>
                    <a:gd name="T27" fmla="*/ 1 h 2385"/>
                    <a:gd name="T28" fmla="*/ 552 w 2136"/>
                    <a:gd name="T29" fmla="*/ 1 h 2385"/>
                    <a:gd name="T30" fmla="*/ 525 w 2136"/>
                    <a:gd name="T31" fmla="*/ 1 h 2385"/>
                    <a:gd name="T32" fmla="*/ 493 w 2136"/>
                    <a:gd name="T33" fmla="*/ 1 h 2385"/>
                    <a:gd name="T34" fmla="*/ 458 w 2136"/>
                    <a:gd name="T35" fmla="*/ 0 h 2385"/>
                    <a:gd name="T36" fmla="*/ 420 w 2136"/>
                    <a:gd name="T37" fmla="*/ 0 h 2385"/>
                    <a:gd name="T38" fmla="*/ 377 w 2136"/>
                    <a:gd name="T39" fmla="*/ 0 h 2385"/>
                    <a:gd name="T40" fmla="*/ 333 w 2136"/>
                    <a:gd name="T41" fmla="*/ 0 h 2385"/>
                    <a:gd name="T42" fmla="*/ 287 w 2136"/>
                    <a:gd name="T43" fmla="*/ 0 h 2385"/>
                    <a:gd name="T44" fmla="*/ 241 w 2136"/>
                    <a:gd name="T45" fmla="*/ 0 h 2385"/>
                    <a:gd name="T46" fmla="*/ 198 w 2136"/>
                    <a:gd name="T47" fmla="*/ 0 h 2385"/>
                    <a:gd name="T48" fmla="*/ 158 w 2136"/>
                    <a:gd name="T49" fmla="*/ 0 h 2385"/>
                    <a:gd name="T50" fmla="*/ 121 w 2136"/>
                    <a:gd name="T51" fmla="*/ 0 h 2385"/>
                    <a:gd name="T52" fmla="*/ 88 w 2136"/>
                    <a:gd name="T53" fmla="*/ 1 h 2385"/>
                    <a:gd name="T54" fmla="*/ 61 w 2136"/>
                    <a:gd name="T55" fmla="*/ 1 h 2385"/>
                    <a:gd name="T56" fmla="*/ 36 w 2136"/>
                    <a:gd name="T57" fmla="*/ 1 h 2385"/>
                    <a:gd name="T58" fmla="*/ 19 w 2136"/>
                    <a:gd name="T59" fmla="*/ 2 h 2385"/>
                    <a:gd name="T60" fmla="*/ 6 w 2136"/>
                    <a:gd name="T61" fmla="*/ 2 h 2385"/>
                    <a:gd name="T62" fmla="*/ 1 w 2136"/>
                    <a:gd name="T63" fmla="*/ 3 h 2385"/>
                    <a:gd name="T64" fmla="*/ 2 w 2136"/>
                    <a:gd name="T65" fmla="*/ 3 h 2385"/>
                    <a:gd name="T66" fmla="*/ 10 w 2136"/>
                    <a:gd name="T67" fmla="*/ 3 h 2385"/>
                    <a:gd name="T68" fmla="*/ 23 w 2136"/>
                    <a:gd name="T69" fmla="*/ 4 h 2385"/>
                    <a:gd name="T70" fmla="*/ 44 w 2136"/>
                    <a:gd name="T71" fmla="*/ 4 h 2385"/>
                    <a:gd name="T72" fmla="*/ 69 w 2136"/>
                    <a:gd name="T73" fmla="*/ 4 h 2385"/>
                    <a:gd name="T74" fmla="*/ 98 w 2136"/>
                    <a:gd name="T75" fmla="*/ 4 h 2385"/>
                    <a:gd name="T76" fmla="*/ 133 w 2136"/>
                    <a:gd name="T77" fmla="*/ 5 h 2385"/>
                    <a:gd name="T78" fmla="*/ 171 w 2136"/>
                    <a:gd name="T79" fmla="*/ 5 h 2385"/>
                    <a:gd name="T80" fmla="*/ 211 w 2136"/>
                    <a:gd name="T81" fmla="*/ 5 h 2385"/>
                    <a:gd name="T82" fmla="*/ 256 w 2136"/>
                    <a:gd name="T83" fmla="*/ 5 h 2385"/>
                    <a:gd name="T84" fmla="*/ 302 w 2136"/>
                    <a:gd name="T85" fmla="*/ 5 h 2385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w 2136"/>
                    <a:gd name="T130" fmla="*/ 0 h 2385"/>
                    <a:gd name="T131" fmla="*/ 2136 w 2136"/>
                    <a:gd name="T132" fmla="*/ 2385 h 2385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T129" t="T130" r="T131" b="T132"/>
                  <a:pathLst>
                    <a:path w="2136" h="2385">
                      <a:moveTo>
                        <a:pt x="1069" y="2385"/>
                      </a:moveTo>
                      <a:lnTo>
                        <a:pt x="1124" y="2384"/>
                      </a:lnTo>
                      <a:lnTo>
                        <a:pt x="1178" y="2379"/>
                      </a:lnTo>
                      <a:lnTo>
                        <a:pt x="1232" y="2371"/>
                      </a:lnTo>
                      <a:lnTo>
                        <a:pt x="1284" y="2360"/>
                      </a:lnTo>
                      <a:lnTo>
                        <a:pt x="1336" y="2347"/>
                      </a:lnTo>
                      <a:lnTo>
                        <a:pt x="1386" y="2331"/>
                      </a:lnTo>
                      <a:lnTo>
                        <a:pt x="1436" y="2312"/>
                      </a:lnTo>
                      <a:lnTo>
                        <a:pt x="1484" y="2292"/>
                      </a:lnTo>
                      <a:lnTo>
                        <a:pt x="1532" y="2267"/>
                      </a:lnTo>
                      <a:lnTo>
                        <a:pt x="1578" y="2241"/>
                      </a:lnTo>
                      <a:lnTo>
                        <a:pt x="1622" y="2213"/>
                      </a:lnTo>
                      <a:lnTo>
                        <a:pt x="1666" y="2181"/>
                      </a:lnTo>
                      <a:lnTo>
                        <a:pt x="1708" y="2148"/>
                      </a:lnTo>
                      <a:lnTo>
                        <a:pt x="1747" y="2113"/>
                      </a:lnTo>
                      <a:lnTo>
                        <a:pt x="1786" y="2075"/>
                      </a:lnTo>
                      <a:lnTo>
                        <a:pt x="1823" y="2036"/>
                      </a:lnTo>
                      <a:lnTo>
                        <a:pt x="1859" y="1994"/>
                      </a:lnTo>
                      <a:lnTo>
                        <a:pt x="1893" y="1951"/>
                      </a:lnTo>
                      <a:lnTo>
                        <a:pt x="1924" y="1907"/>
                      </a:lnTo>
                      <a:lnTo>
                        <a:pt x="1953" y="1860"/>
                      </a:lnTo>
                      <a:lnTo>
                        <a:pt x="1982" y="1811"/>
                      </a:lnTo>
                      <a:lnTo>
                        <a:pt x="2007" y="1762"/>
                      </a:lnTo>
                      <a:lnTo>
                        <a:pt x="2030" y="1710"/>
                      </a:lnTo>
                      <a:lnTo>
                        <a:pt x="2052" y="1657"/>
                      </a:lnTo>
                      <a:lnTo>
                        <a:pt x="2071" y="1603"/>
                      </a:lnTo>
                      <a:lnTo>
                        <a:pt x="2088" y="1548"/>
                      </a:lnTo>
                      <a:lnTo>
                        <a:pt x="2102" y="1491"/>
                      </a:lnTo>
                      <a:lnTo>
                        <a:pt x="2114" y="1433"/>
                      </a:lnTo>
                      <a:lnTo>
                        <a:pt x="2124" y="1376"/>
                      </a:lnTo>
                      <a:lnTo>
                        <a:pt x="2130" y="1315"/>
                      </a:lnTo>
                      <a:lnTo>
                        <a:pt x="2135" y="1255"/>
                      </a:lnTo>
                      <a:lnTo>
                        <a:pt x="2136" y="1194"/>
                      </a:lnTo>
                      <a:lnTo>
                        <a:pt x="2135" y="1132"/>
                      </a:lnTo>
                      <a:lnTo>
                        <a:pt x="2130" y="1072"/>
                      </a:lnTo>
                      <a:lnTo>
                        <a:pt x="2124" y="1012"/>
                      </a:lnTo>
                      <a:lnTo>
                        <a:pt x="2114" y="953"/>
                      </a:lnTo>
                      <a:lnTo>
                        <a:pt x="2102" y="895"/>
                      </a:lnTo>
                      <a:lnTo>
                        <a:pt x="2088" y="838"/>
                      </a:lnTo>
                      <a:lnTo>
                        <a:pt x="2071" y="783"/>
                      </a:lnTo>
                      <a:lnTo>
                        <a:pt x="2052" y="729"/>
                      </a:lnTo>
                      <a:lnTo>
                        <a:pt x="2030" y="676"/>
                      </a:lnTo>
                      <a:lnTo>
                        <a:pt x="2007" y="625"/>
                      </a:lnTo>
                      <a:lnTo>
                        <a:pt x="1982" y="575"/>
                      </a:lnTo>
                      <a:lnTo>
                        <a:pt x="1953" y="526"/>
                      </a:lnTo>
                      <a:lnTo>
                        <a:pt x="1924" y="479"/>
                      </a:lnTo>
                      <a:lnTo>
                        <a:pt x="1893" y="434"/>
                      </a:lnTo>
                      <a:lnTo>
                        <a:pt x="1859" y="391"/>
                      </a:lnTo>
                      <a:lnTo>
                        <a:pt x="1823" y="349"/>
                      </a:lnTo>
                      <a:lnTo>
                        <a:pt x="1786" y="310"/>
                      </a:lnTo>
                      <a:lnTo>
                        <a:pt x="1747" y="273"/>
                      </a:lnTo>
                      <a:lnTo>
                        <a:pt x="1708" y="237"/>
                      </a:lnTo>
                      <a:lnTo>
                        <a:pt x="1666" y="204"/>
                      </a:lnTo>
                      <a:lnTo>
                        <a:pt x="1622" y="173"/>
                      </a:lnTo>
                      <a:lnTo>
                        <a:pt x="1578" y="144"/>
                      </a:lnTo>
                      <a:lnTo>
                        <a:pt x="1532" y="118"/>
                      </a:lnTo>
                      <a:lnTo>
                        <a:pt x="1484" y="93"/>
                      </a:lnTo>
                      <a:lnTo>
                        <a:pt x="1436" y="73"/>
                      </a:lnTo>
                      <a:lnTo>
                        <a:pt x="1386" y="54"/>
                      </a:lnTo>
                      <a:lnTo>
                        <a:pt x="1336" y="38"/>
                      </a:lnTo>
                      <a:lnTo>
                        <a:pt x="1284" y="25"/>
                      </a:lnTo>
                      <a:lnTo>
                        <a:pt x="1232" y="14"/>
                      </a:lnTo>
                      <a:lnTo>
                        <a:pt x="1178" y="6"/>
                      </a:lnTo>
                      <a:lnTo>
                        <a:pt x="1124" y="1"/>
                      </a:lnTo>
                      <a:lnTo>
                        <a:pt x="1069" y="0"/>
                      </a:lnTo>
                      <a:lnTo>
                        <a:pt x="1014" y="1"/>
                      </a:lnTo>
                      <a:lnTo>
                        <a:pt x="960" y="6"/>
                      </a:lnTo>
                      <a:lnTo>
                        <a:pt x="906" y="14"/>
                      </a:lnTo>
                      <a:lnTo>
                        <a:pt x="853" y="25"/>
                      </a:lnTo>
                      <a:lnTo>
                        <a:pt x="802" y="38"/>
                      </a:lnTo>
                      <a:lnTo>
                        <a:pt x="751" y="54"/>
                      </a:lnTo>
                      <a:lnTo>
                        <a:pt x="701" y="73"/>
                      </a:lnTo>
                      <a:lnTo>
                        <a:pt x="653" y="93"/>
                      </a:lnTo>
                      <a:lnTo>
                        <a:pt x="606" y="118"/>
                      </a:lnTo>
                      <a:lnTo>
                        <a:pt x="559" y="144"/>
                      </a:lnTo>
                      <a:lnTo>
                        <a:pt x="515" y="173"/>
                      </a:lnTo>
                      <a:lnTo>
                        <a:pt x="471" y="204"/>
                      </a:lnTo>
                      <a:lnTo>
                        <a:pt x="429" y="237"/>
                      </a:lnTo>
                      <a:lnTo>
                        <a:pt x="389" y="273"/>
                      </a:lnTo>
                      <a:lnTo>
                        <a:pt x="350" y="310"/>
                      </a:lnTo>
                      <a:lnTo>
                        <a:pt x="314" y="349"/>
                      </a:lnTo>
                      <a:lnTo>
                        <a:pt x="277" y="391"/>
                      </a:lnTo>
                      <a:lnTo>
                        <a:pt x="244" y="434"/>
                      </a:lnTo>
                      <a:lnTo>
                        <a:pt x="212" y="479"/>
                      </a:lnTo>
                      <a:lnTo>
                        <a:pt x="183" y="526"/>
                      </a:lnTo>
                      <a:lnTo>
                        <a:pt x="155" y="575"/>
                      </a:lnTo>
                      <a:lnTo>
                        <a:pt x="129" y="625"/>
                      </a:lnTo>
                      <a:lnTo>
                        <a:pt x="106" y="676"/>
                      </a:lnTo>
                      <a:lnTo>
                        <a:pt x="84" y="729"/>
                      </a:lnTo>
                      <a:lnTo>
                        <a:pt x="65" y="783"/>
                      </a:lnTo>
                      <a:lnTo>
                        <a:pt x="48" y="838"/>
                      </a:lnTo>
                      <a:lnTo>
                        <a:pt x="34" y="895"/>
                      </a:lnTo>
                      <a:lnTo>
                        <a:pt x="22" y="953"/>
                      </a:lnTo>
                      <a:lnTo>
                        <a:pt x="12" y="1012"/>
                      </a:lnTo>
                      <a:lnTo>
                        <a:pt x="6" y="1072"/>
                      </a:lnTo>
                      <a:lnTo>
                        <a:pt x="1" y="1132"/>
                      </a:lnTo>
                      <a:lnTo>
                        <a:pt x="0" y="1194"/>
                      </a:lnTo>
                      <a:lnTo>
                        <a:pt x="1" y="1255"/>
                      </a:lnTo>
                      <a:lnTo>
                        <a:pt x="6" y="1315"/>
                      </a:lnTo>
                      <a:lnTo>
                        <a:pt x="12" y="1376"/>
                      </a:lnTo>
                      <a:lnTo>
                        <a:pt x="22" y="1433"/>
                      </a:lnTo>
                      <a:lnTo>
                        <a:pt x="34" y="1491"/>
                      </a:lnTo>
                      <a:lnTo>
                        <a:pt x="48" y="1548"/>
                      </a:lnTo>
                      <a:lnTo>
                        <a:pt x="65" y="1603"/>
                      </a:lnTo>
                      <a:lnTo>
                        <a:pt x="84" y="1657"/>
                      </a:lnTo>
                      <a:lnTo>
                        <a:pt x="106" y="1710"/>
                      </a:lnTo>
                      <a:lnTo>
                        <a:pt x="129" y="1762"/>
                      </a:lnTo>
                      <a:lnTo>
                        <a:pt x="155" y="1811"/>
                      </a:lnTo>
                      <a:lnTo>
                        <a:pt x="183" y="1860"/>
                      </a:lnTo>
                      <a:lnTo>
                        <a:pt x="212" y="1907"/>
                      </a:lnTo>
                      <a:lnTo>
                        <a:pt x="244" y="1951"/>
                      </a:lnTo>
                      <a:lnTo>
                        <a:pt x="277" y="1994"/>
                      </a:lnTo>
                      <a:lnTo>
                        <a:pt x="314" y="2036"/>
                      </a:lnTo>
                      <a:lnTo>
                        <a:pt x="350" y="2075"/>
                      </a:lnTo>
                      <a:lnTo>
                        <a:pt x="389" y="2113"/>
                      </a:lnTo>
                      <a:lnTo>
                        <a:pt x="429" y="2148"/>
                      </a:lnTo>
                      <a:lnTo>
                        <a:pt x="471" y="2181"/>
                      </a:lnTo>
                      <a:lnTo>
                        <a:pt x="515" y="2213"/>
                      </a:lnTo>
                      <a:lnTo>
                        <a:pt x="559" y="2241"/>
                      </a:lnTo>
                      <a:lnTo>
                        <a:pt x="606" y="2267"/>
                      </a:lnTo>
                      <a:lnTo>
                        <a:pt x="653" y="2292"/>
                      </a:lnTo>
                      <a:lnTo>
                        <a:pt x="701" y="2312"/>
                      </a:lnTo>
                      <a:lnTo>
                        <a:pt x="751" y="2331"/>
                      </a:lnTo>
                      <a:lnTo>
                        <a:pt x="802" y="2347"/>
                      </a:lnTo>
                      <a:lnTo>
                        <a:pt x="853" y="2360"/>
                      </a:lnTo>
                      <a:lnTo>
                        <a:pt x="906" y="2371"/>
                      </a:lnTo>
                      <a:lnTo>
                        <a:pt x="960" y="2379"/>
                      </a:lnTo>
                      <a:lnTo>
                        <a:pt x="1014" y="2384"/>
                      </a:lnTo>
                      <a:lnTo>
                        <a:pt x="1069" y="2385"/>
                      </a:lnTo>
                      <a:close/>
                    </a:path>
                  </a:pathLst>
                </a:custGeom>
                <a:solidFill>
                  <a:srgbClr val="3FD6FF"/>
                </a:solidFill>
                <a:ln w="9525">
                  <a:noFill/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>
                  <a:bevelT w="152400" h="50800" prst="softRound"/>
                </a:sp3d>
              </p:spPr>
              <p:txBody>
                <a:bodyPr/>
                <a:lstStyle/>
                <a:p>
                  <a:pPr>
                    <a:defRPr/>
                  </a:pPr>
                  <a:endParaRPr lang="id-ID"/>
                </a:p>
              </p:txBody>
            </p:sp>
            <p:sp>
              <p:nvSpPr>
                <p:cNvPr id="12" name="Freeform 16"/>
                <p:cNvSpPr>
                  <a:spLocks/>
                </p:cNvSpPr>
                <p:nvPr/>
              </p:nvSpPr>
              <p:spPr bwMode="auto">
                <a:xfrm>
                  <a:off x="2079" y="1963"/>
                  <a:ext cx="429" cy="173"/>
                </a:xfrm>
                <a:custGeom>
                  <a:avLst/>
                  <a:gdLst>
                    <a:gd name="T0" fmla="*/ 236 w 483"/>
                    <a:gd name="T1" fmla="*/ 0 h 478"/>
                    <a:gd name="T2" fmla="*/ 226 w 483"/>
                    <a:gd name="T3" fmla="*/ 0 h 478"/>
                    <a:gd name="T4" fmla="*/ 215 w 483"/>
                    <a:gd name="T5" fmla="*/ 0 h 478"/>
                    <a:gd name="T6" fmla="*/ 204 w 483"/>
                    <a:gd name="T7" fmla="*/ 0 h 478"/>
                    <a:gd name="T8" fmla="*/ 194 w 483"/>
                    <a:gd name="T9" fmla="*/ 0 h 478"/>
                    <a:gd name="T10" fmla="*/ 184 w 483"/>
                    <a:gd name="T11" fmla="*/ 0 h 478"/>
                    <a:gd name="T12" fmla="*/ 173 w 483"/>
                    <a:gd name="T13" fmla="*/ 0 h 478"/>
                    <a:gd name="T14" fmla="*/ 162 w 483"/>
                    <a:gd name="T15" fmla="*/ 0 h 478"/>
                    <a:gd name="T16" fmla="*/ 152 w 483"/>
                    <a:gd name="T17" fmla="*/ 0 h 478"/>
                    <a:gd name="T18" fmla="*/ 141 w 483"/>
                    <a:gd name="T19" fmla="*/ 0 h 478"/>
                    <a:gd name="T20" fmla="*/ 131 w 483"/>
                    <a:gd name="T21" fmla="*/ 0 h 478"/>
                    <a:gd name="T22" fmla="*/ 121 w 483"/>
                    <a:gd name="T23" fmla="*/ 0 h 478"/>
                    <a:gd name="T24" fmla="*/ 110 w 483"/>
                    <a:gd name="T25" fmla="*/ 0 h 478"/>
                    <a:gd name="T26" fmla="*/ 100 w 483"/>
                    <a:gd name="T27" fmla="*/ 0 h 478"/>
                    <a:gd name="T28" fmla="*/ 91 w 483"/>
                    <a:gd name="T29" fmla="*/ 0 h 478"/>
                    <a:gd name="T30" fmla="*/ 81 w 483"/>
                    <a:gd name="T31" fmla="*/ 0 h 478"/>
                    <a:gd name="T32" fmla="*/ 69 w 483"/>
                    <a:gd name="T33" fmla="*/ 0 h 478"/>
                    <a:gd name="T34" fmla="*/ 55 w 483"/>
                    <a:gd name="T35" fmla="*/ 0 h 478"/>
                    <a:gd name="T36" fmla="*/ 42 w 483"/>
                    <a:gd name="T37" fmla="*/ 0 h 478"/>
                    <a:gd name="T38" fmla="*/ 32 w 483"/>
                    <a:gd name="T39" fmla="*/ 0 h 478"/>
                    <a:gd name="T40" fmla="*/ 22 w 483"/>
                    <a:gd name="T41" fmla="*/ 0 h 478"/>
                    <a:gd name="T42" fmla="*/ 14 w 483"/>
                    <a:gd name="T43" fmla="*/ 1 h 478"/>
                    <a:gd name="T44" fmla="*/ 8 w 483"/>
                    <a:gd name="T45" fmla="*/ 1 h 478"/>
                    <a:gd name="T46" fmla="*/ 4 w 483"/>
                    <a:gd name="T47" fmla="*/ 1 h 478"/>
                    <a:gd name="T48" fmla="*/ 0 w 483"/>
                    <a:gd name="T49" fmla="*/ 1 h 478"/>
                    <a:gd name="T50" fmla="*/ 219 w 483"/>
                    <a:gd name="T51" fmla="*/ 1 h 478"/>
                    <a:gd name="T52" fmla="*/ 220 w 483"/>
                    <a:gd name="T53" fmla="*/ 1 h 478"/>
                    <a:gd name="T54" fmla="*/ 221 w 483"/>
                    <a:gd name="T55" fmla="*/ 1 h 478"/>
                    <a:gd name="T56" fmla="*/ 222 w 483"/>
                    <a:gd name="T57" fmla="*/ 1 h 478"/>
                    <a:gd name="T58" fmla="*/ 225 w 483"/>
                    <a:gd name="T59" fmla="*/ 0 h 478"/>
                    <a:gd name="T60" fmla="*/ 226 w 483"/>
                    <a:gd name="T61" fmla="*/ 0 h 478"/>
                    <a:gd name="T62" fmla="*/ 230 w 483"/>
                    <a:gd name="T63" fmla="*/ 0 h 478"/>
                    <a:gd name="T64" fmla="*/ 234 w 483"/>
                    <a:gd name="T65" fmla="*/ 0 h 478"/>
                    <a:gd name="T66" fmla="*/ 236 w 483"/>
                    <a:gd name="T67" fmla="*/ 0 h 478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483"/>
                    <a:gd name="T103" fmla="*/ 0 h 478"/>
                    <a:gd name="T104" fmla="*/ 483 w 483"/>
                    <a:gd name="T105" fmla="*/ 478 h 478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483" h="478">
                      <a:moveTo>
                        <a:pt x="483" y="56"/>
                      </a:moveTo>
                      <a:lnTo>
                        <a:pt x="461" y="54"/>
                      </a:lnTo>
                      <a:lnTo>
                        <a:pt x="439" y="51"/>
                      </a:lnTo>
                      <a:lnTo>
                        <a:pt x="417" y="47"/>
                      </a:lnTo>
                      <a:lnTo>
                        <a:pt x="395" y="45"/>
                      </a:lnTo>
                      <a:lnTo>
                        <a:pt x="374" y="41"/>
                      </a:lnTo>
                      <a:lnTo>
                        <a:pt x="352" y="39"/>
                      </a:lnTo>
                      <a:lnTo>
                        <a:pt x="330" y="35"/>
                      </a:lnTo>
                      <a:lnTo>
                        <a:pt x="309" y="31"/>
                      </a:lnTo>
                      <a:lnTo>
                        <a:pt x="288" y="28"/>
                      </a:lnTo>
                      <a:lnTo>
                        <a:pt x="266" y="24"/>
                      </a:lnTo>
                      <a:lnTo>
                        <a:pt x="245" y="20"/>
                      </a:lnTo>
                      <a:lnTo>
                        <a:pt x="225" y="17"/>
                      </a:lnTo>
                      <a:lnTo>
                        <a:pt x="204" y="13"/>
                      </a:lnTo>
                      <a:lnTo>
                        <a:pt x="183" y="8"/>
                      </a:lnTo>
                      <a:lnTo>
                        <a:pt x="163" y="4"/>
                      </a:lnTo>
                      <a:lnTo>
                        <a:pt x="142" y="0"/>
                      </a:lnTo>
                      <a:lnTo>
                        <a:pt x="113" y="54"/>
                      </a:lnTo>
                      <a:lnTo>
                        <a:pt x="87" y="109"/>
                      </a:lnTo>
                      <a:lnTo>
                        <a:pt x="65" y="165"/>
                      </a:lnTo>
                      <a:lnTo>
                        <a:pt x="45" y="226"/>
                      </a:lnTo>
                      <a:lnTo>
                        <a:pt x="29" y="286"/>
                      </a:lnTo>
                      <a:lnTo>
                        <a:pt x="15" y="349"/>
                      </a:lnTo>
                      <a:lnTo>
                        <a:pt x="5" y="413"/>
                      </a:lnTo>
                      <a:lnTo>
                        <a:pt x="0" y="478"/>
                      </a:lnTo>
                      <a:lnTo>
                        <a:pt x="446" y="478"/>
                      </a:lnTo>
                      <a:lnTo>
                        <a:pt x="448" y="424"/>
                      </a:lnTo>
                      <a:lnTo>
                        <a:pt x="450" y="370"/>
                      </a:lnTo>
                      <a:lnTo>
                        <a:pt x="454" y="317"/>
                      </a:lnTo>
                      <a:lnTo>
                        <a:pt x="458" y="263"/>
                      </a:lnTo>
                      <a:lnTo>
                        <a:pt x="462" y="211"/>
                      </a:lnTo>
                      <a:lnTo>
                        <a:pt x="469" y="158"/>
                      </a:lnTo>
                      <a:lnTo>
                        <a:pt x="476" y="106"/>
                      </a:lnTo>
                      <a:lnTo>
                        <a:pt x="483" y="56"/>
                      </a:lnTo>
                      <a:close/>
                    </a:path>
                  </a:pathLst>
                </a:custGeom>
                <a:solidFill>
                  <a:srgbClr val="BBB01F"/>
                </a:solidFill>
                <a:ln w="9525">
                  <a:noFill/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>
                  <a:bevelT w="152400" h="50800" prst="softRound"/>
                </a:sp3d>
              </p:spPr>
              <p:txBody>
                <a:bodyPr/>
                <a:lstStyle/>
                <a:p>
                  <a:pPr>
                    <a:defRPr/>
                  </a:pPr>
                  <a:endParaRPr lang="id-ID"/>
                </a:p>
              </p:txBody>
            </p:sp>
            <p:sp>
              <p:nvSpPr>
                <p:cNvPr id="13" name="Freeform 17"/>
                <p:cNvSpPr>
                  <a:spLocks/>
                </p:cNvSpPr>
                <p:nvPr/>
              </p:nvSpPr>
              <p:spPr bwMode="auto">
                <a:xfrm>
                  <a:off x="2281" y="1805"/>
                  <a:ext cx="365" cy="128"/>
                </a:xfrm>
                <a:custGeom>
                  <a:avLst/>
                  <a:gdLst>
                    <a:gd name="T0" fmla="*/ 198 w 412"/>
                    <a:gd name="T1" fmla="*/ 0 h 359"/>
                    <a:gd name="T2" fmla="*/ 185 w 412"/>
                    <a:gd name="T3" fmla="*/ 0 h 359"/>
                    <a:gd name="T4" fmla="*/ 170 w 412"/>
                    <a:gd name="T5" fmla="*/ 0 h 359"/>
                    <a:gd name="T6" fmla="*/ 157 w 412"/>
                    <a:gd name="T7" fmla="*/ 0 h 359"/>
                    <a:gd name="T8" fmla="*/ 144 w 412"/>
                    <a:gd name="T9" fmla="*/ 0 h 359"/>
                    <a:gd name="T10" fmla="*/ 130 w 412"/>
                    <a:gd name="T11" fmla="*/ 0 h 359"/>
                    <a:gd name="T12" fmla="*/ 117 w 412"/>
                    <a:gd name="T13" fmla="*/ 0 h 359"/>
                    <a:gd name="T14" fmla="*/ 103 w 412"/>
                    <a:gd name="T15" fmla="*/ 0 h 359"/>
                    <a:gd name="T16" fmla="*/ 90 w 412"/>
                    <a:gd name="T17" fmla="*/ 0 h 359"/>
                    <a:gd name="T18" fmla="*/ 79 w 412"/>
                    <a:gd name="T19" fmla="*/ 0 h 359"/>
                    <a:gd name="T20" fmla="*/ 66 w 412"/>
                    <a:gd name="T21" fmla="*/ 0 h 359"/>
                    <a:gd name="T22" fmla="*/ 53 w 412"/>
                    <a:gd name="T23" fmla="*/ 0 h 359"/>
                    <a:gd name="T24" fmla="*/ 42 w 412"/>
                    <a:gd name="T25" fmla="*/ 0 h 359"/>
                    <a:gd name="T26" fmla="*/ 31 w 412"/>
                    <a:gd name="T27" fmla="*/ 0 h 359"/>
                    <a:gd name="T28" fmla="*/ 20 w 412"/>
                    <a:gd name="T29" fmla="*/ 0 h 359"/>
                    <a:gd name="T30" fmla="*/ 10 w 412"/>
                    <a:gd name="T31" fmla="*/ 1 h 359"/>
                    <a:gd name="T32" fmla="*/ 0 w 412"/>
                    <a:gd name="T33" fmla="*/ 1 h 359"/>
                    <a:gd name="T34" fmla="*/ 8 w 412"/>
                    <a:gd name="T35" fmla="*/ 1 h 359"/>
                    <a:gd name="T36" fmla="*/ 17 w 412"/>
                    <a:gd name="T37" fmla="*/ 1 h 359"/>
                    <a:gd name="T38" fmla="*/ 25 w 412"/>
                    <a:gd name="T39" fmla="*/ 1 h 359"/>
                    <a:gd name="T40" fmla="*/ 33 w 412"/>
                    <a:gd name="T41" fmla="*/ 1 h 359"/>
                    <a:gd name="T42" fmla="*/ 41 w 412"/>
                    <a:gd name="T43" fmla="*/ 1 h 359"/>
                    <a:gd name="T44" fmla="*/ 50 w 412"/>
                    <a:gd name="T45" fmla="*/ 1 h 359"/>
                    <a:gd name="T46" fmla="*/ 58 w 412"/>
                    <a:gd name="T47" fmla="*/ 1 h 359"/>
                    <a:gd name="T48" fmla="*/ 67 w 412"/>
                    <a:gd name="T49" fmla="*/ 1 h 359"/>
                    <a:gd name="T50" fmla="*/ 75 w 412"/>
                    <a:gd name="T51" fmla="*/ 1 h 359"/>
                    <a:gd name="T52" fmla="*/ 83 w 412"/>
                    <a:gd name="T53" fmla="*/ 1 h 359"/>
                    <a:gd name="T54" fmla="*/ 93 w 412"/>
                    <a:gd name="T55" fmla="*/ 1 h 359"/>
                    <a:gd name="T56" fmla="*/ 101 w 412"/>
                    <a:gd name="T57" fmla="*/ 1 h 359"/>
                    <a:gd name="T58" fmla="*/ 111 w 412"/>
                    <a:gd name="T59" fmla="*/ 1 h 359"/>
                    <a:gd name="T60" fmla="*/ 119 w 412"/>
                    <a:gd name="T61" fmla="*/ 1 h 359"/>
                    <a:gd name="T62" fmla="*/ 128 w 412"/>
                    <a:gd name="T63" fmla="*/ 1 h 359"/>
                    <a:gd name="T64" fmla="*/ 137 w 412"/>
                    <a:gd name="T65" fmla="*/ 1 h 359"/>
                    <a:gd name="T66" fmla="*/ 143 w 412"/>
                    <a:gd name="T67" fmla="*/ 1 h 359"/>
                    <a:gd name="T68" fmla="*/ 149 w 412"/>
                    <a:gd name="T69" fmla="*/ 0 h 359"/>
                    <a:gd name="T70" fmla="*/ 156 w 412"/>
                    <a:gd name="T71" fmla="*/ 0 h 359"/>
                    <a:gd name="T72" fmla="*/ 165 w 412"/>
                    <a:gd name="T73" fmla="*/ 0 h 359"/>
                    <a:gd name="T74" fmla="*/ 174 w 412"/>
                    <a:gd name="T75" fmla="*/ 0 h 359"/>
                    <a:gd name="T76" fmla="*/ 181 w 412"/>
                    <a:gd name="T77" fmla="*/ 0 h 359"/>
                    <a:gd name="T78" fmla="*/ 190 w 412"/>
                    <a:gd name="T79" fmla="*/ 0 h 359"/>
                    <a:gd name="T80" fmla="*/ 198 w 412"/>
                    <a:gd name="T81" fmla="*/ 0 h 359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412"/>
                    <a:gd name="T124" fmla="*/ 0 h 359"/>
                    <a:gd name="T125" fmla="*/ 412 w 412"/>
                    <a:gd name="T126" fmla="*/ 359 h 359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412" h="359">
                      <a:moveTo>
                        <a:pt x="412" y="0"/>
                      </a:moveTo>
                      <a:lnTo>
                        <a:pt x="383" y="11"/>
                      </a:lnTo>
                      <a:lnTo>
                        <a:pt x="353" y="25"/>
                      </a:lnTo>
                      <a:lnTo>
                        <a:pt x="325" y="39"/>
                      </a:lnTo>
                      <a:lnTo>
                        <a:pt x="297" y="55"/>
                      </a:lnTo>
                      <a:lnTo>
                        <a:pt x="269" y="72"/>
                      </a:lnTo>
                      <a:lnTo>
                        <a:pt x="241" y="91"/>
                      </a:lnTo>
                      <a:lnTo>
                        <a:pt x="213" y="109"/>
                      </a:lnTo>
                      <a:lnTo>
                        <a:pt x="187" y="130"/>
                      </a:lnTo>
                      <a:lnTo>
                        <a:pt x="161" y="151"/>
                      </a:lnTo>
                      <a:lnTo>
                        <a:pt x="135" y="173"/>
                      </a:lnTo>
                      <a:lnTo>
                        <a:pt x="111" y="195"/>
                      </a:lnTo>
                      <a:lnTo>
                        <a:pt x="87" y="219"/>
                      </a:lnTo>
                      <a:lnTo>
                        <a:pt x="64" y="243"/>
                      </a:lnTo>
                      <a:lnTo>
                        <a:pt x="42" y="268"/>
                      </a:lnTo>
                      <a:lnTo>
                        <a:pt x="20" y="293"/>
                      </a:lnTo>
                      <a:lnTo>
                        <a:pt x="0" y="317"/>
                      </a:lnTo>
                      <a:lnTo>
                        <a:pt x="16" y="321"/>
                      </a:lnTo>
                      <a:lnTo>
                        <a:pt x="34" y="323"/>
                      </a:lnTo>
                      <a:lnTo>
                        <a:pt x="52" y="327"/>
                      </a:lnTo>
                      <a:lnTo>
                        <a:pt x="68" y="329"/>
                      </a:lnTo>
                      <a:lnTo>
                        <a:pt x="86" y="332"/>
                      </a:lnTo>
                      <a:lnTo>
                        <a:pt x="103" y="336"/>
                      </a:lnTo>
                      <a:lnTo>
                        <a:pt x="121" y="338"/>
                      </a:lnTo>
                      <a:lnTo>
                        <a:pt x="139" y="340"/>
                      </a:lnTo>
                      <a:lnTo>
                        <a:pt x="156" y="343"/>
                      </a:lnTo>
                      <a:lnTo>
                        <a:pt x="174" y="345"/>
                      </a:lnTo>
                      <a:lnTo>
                        <a:pt x="191" y="348"/>
                      </a:lnTo>
                      <a:lnTo>
                        <a:pt x="210" y="350"/>
                      </a:lnTo>
                      <a:lnTo>
                        <a:pt x="228" y="353"/>
                      </a:lnTo>
                      <a:lnTo>
                        <a:pt x="246" y="355"/>
                      </a:lnTo>
                      <a:lnTo>
                        <a:pt x="264" y="356"/>
                      </a:lnTo>
                      <a:lnTo>
                        <a:pt x="283" y="359"/>
                      </a:lnTo>
                      <a:lnTo>
                        <a:pt x="295" y="311"/>
                      </a:lnTo>
                      <a:lnTo>
                        <a:pt x="308" y="262"/>
                      </a:lnTo>
                      <a:lnTo>
                        <a:pt x="324" y="214"/>
                      </a:lnTo>
                      <a:lnTo>
                        <a:pt x="340" y="166"/>
                      </a:lnTo>
                      <a:lnTo>
                        <a:pt x="358" y="120"/>
                      </a:lnTo>
                      <a:lnTo>
                        <a:pt x="375" y="77"/>
                      </a:lnTo>
                      <a:lnTo>
                        <a:pt x="394" y="37"/>
                      </a:lnTo>
                      <a:lnTo>
                        <a:pt x="412" y="0"/>
                      </a:lnTo>
                      <a:close/>
                    </a:path>
                  </a:pathLst>
                </a:custGeom>
                <a:solidFill>
                  <a:srgbClr val="BBB01F"/>
                </a:solidFill>
                <a:ln w="9525">
                  <a:noFill/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>
                  <a:bevelT w="152400" h="50800" prst="softRound"/>
                </a:sp3d>
              </p:spPr>
              <p:txBody>
                <a:bodyPr/>
                <a:lstStyle/>
                <a:p>
                  <a:pPr>
                    <a:defRPr/>
                  </a:pPr>
                  <a:endParaRPr lang="id-ID"/>
                </a:p>
              </p:txBody>
            </p:sp>
            <p:sp>
              <p:nvSpPr>
                <p:cNvPr id="14" name="Freeform 18"/>
                <p:cNvSpPr>
                  <a:spLocks/>
                </p:cNvSpPr>
                <p:nvPr/>
              </p:nvSpPr>
              <p:spPr bwMode="auto">
                <a:xfrm>
                  <a:off x="2276" y="2388"/>
                  <a:ext cx="367" cy="134"/>
                </a:xfrm>
                <a:custGeom>
                  <a:avLst/>
                  <a:gdLst>
                    <a:gd name="T0" fmla="*/ 0 w 411"/>
                    <a:gd name="T1" fmla="*/ 0 h 378"/>
                    <a:gd name="T2" fmla="*/ 11 w 411"/>
                    <a:gd name="T3" fmla="*/ 0 h 378"/>
                    <a:gd name="T4" fmla="*/ 21 w 411"/>
                    <a:gd name="T5" fmla="*/ 0 h 378"/>
                    <a:gd name="T6" fmla="*/ 33 w 411"/>
                    <a:gd name="T7" fmla="*/ 0 h 378"/>
                    <a:gd name="T8" fmla="*/ 45 w 411"/>
                    <a:gd name="T9" fmla="*/ 0 h 378"/>
                    <a:gd name="T10" fmla="*/ 56 w 411"/>
                    <a:gd name="T11" fmla="*/ 0 h 378"/>
                    <a:gd name="T12" fmla="*/ 69 w 411"/>
                    <a:gd name="T13" fmla="*/ 0 h 378"/>
                    <a:gd name="T14" fmla="*/ 82 w 411"/>
                    <a:gd name="T15" fmla="*/ 0 h 378"/>
                    <a:gd name="T16" fmla="*/ 95 w 411"/>
                    <a:gd name="T17" fmla="*/ 0 h 378"/>
                    <a:gd name="T18" fmla="*/ 108 w 411"/>
                    <a:gd name="T19" fmla="*/ 0 h 378"/>
                    <a:gd name="T20" fmla="*/ 122 w 411"/>
                    <a:gd name="T21" fmla="*/ 0 h 378"/>
                    <a:gd name="T22" fmla="*/ 136 w 411"/>
                    <a:gd name="T23" fmla="*/ 1 h 378"/>
                    <a:gd name="T24" fmla="*/ 151 w 411"/>
                    <a:gd name="T25" fmla="*/ 1 h 378"/>
                    <a:gd name="T26" fmla="*/ 163 w 411"/>
                    <a:gd name="T27" fmla="*/ 1 h 378"/>
                    <a:gd name="T28" fmla="*/ 179 w 411"/>
                    <a:gd name="T29" fmla="*/ 1 h 378"/>
                    <a:gd name="T30" fmla="*/ 194 w 411"/>
                    <a:gd name="T31" fmla="*/ 1 h 378"/>
                    <a:gd name="T32" fmla="*/ 209 w 411"/>
                    <a:gd name="T33" fmla="*/ 1 h 378"/>
                    <a:gd name="T34" fmla="*/ 199 w 411"/>
                    <a:gd name="T35" fmla="*/ 1 h 378"/>
                    <a:gd name="T36" fmla="*/ 190 w 411"/>
                    <a:gd name="T37" fmla="*/ 1 h 378"/>
                    <a:gd name="T38" fmla="*/ 182 w 411"/>
                    <a:gd name="T39" fmla="*/ 0 h 378"/>
                    <a:gd name="T40" fmla="*/ 172 w 411"/>
                    <a:gd name="T41" fmla="*/ 0 h 378"/>
                    <a:gd name="T42" fmla="*/ 163 w 411"/>
                    <a:gd name="T43" fmla="*/ 0 h 378"/>
                    <a:gd name="T44" fmla="*/ 157 w 411"/>
                    <a:gd name="T45" fmla="*/ 0 h 378"/>
                    <a:gd name="T46" fmla="*/ 151 w 411"/>
                    <a:gd name="T47" fmla="*/ 0 h 378"/>
                    <a:gd name="T48" fmla="*/ 145 w 411"/>
                    <a:gd name="T49" fmla="*/ 0 h 378"/>
                    <a:gd name="T50" fmla="*/ 136 w 411"/>
                    <a:gd name="T51" fmla="*/ 0 h 378"/>
                    <a:gd name="T52" fmla="*/ 125 w 411"/>
                    <a:gd name="T53" fmla="*/ 0 h 378"/>
                    <a:gd name="T54" fmla="*/ 116 w 411"/>
                    <a:gd name="T55" fmla="*/ 0 h 378"/>
                    <a:gd name="T56" fmla="*/ 108 w 411"/>
                    <a:gd name="T57" fmla="*/ 0 h 378"/>
                    <a:gd name="T58" fmla="*/ 98 w 411"/>
                    <a:gd name="T59" fmla="*/ 0 h 378"/>
                    <a:gd name="T60" fmla="*/ 89 w 411"/>
                    <a:gd name="T61" fmla="*/ 0 h 378"/>
                    <a:gd name="T62" fmla="*/ 80 w 411"/>
                    <a:gd name="T63" fmla="*/ 0 h 378"/>
                    <a:gd name="T64" fmla="*/ 71 w 411"/>
                    <a:gd name="T65" fmla="*/ 0 h 378"/>
                    <a:gd name="T66" fmla="*/ 63 w 411"/>
                    <a:gd name="T67" fmla="*/ 0 h 378"/>
                    <a:gd name="T68" fmla="*/ 54 w 411"/>
                    <a:gd name="T69" fmla="*/ 0 h 378"/>
                    <a:gd name="T70" fmla="*/ 45 w 411"/>
                    <a:gd name="T71" fmla="*/ 0 h 378"/>
                    <a:gd name="T72" fmla="*/ 36 w 411"/>
                    <a:gd name="T73" fmla="*/ 0 h 378"/>
                    <a:gd name="T74" fmla="*/ 26 w 411"/>
                    <a:gd name="T75" fmla="*/ 0 h 378"/>
                    <a:gd name="T76" fmla="*/ 18 w 411"/>
                    <a:gd name="T77" fmla="*/ 0 h 378"/>
                    <a:gd name="T78" fmla="*/ 10 w 411"/>
                    <a:gd name="T79" fmla="*/ 0 h 378"/>
                    <a:gd name="T80" fmla="*/ 0 w 411"/>
                    <a:gd name="T81" fmla="*/ 0 h 378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411"/>
                    <a:gd name="T124" fmla="*/ 0 h 378"/>
                    <a:gd name="T125" fmla="*/ 411 w 411"/>
                    <a:gd name="T126" fmla="*/ 378 h 378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411" h="378">
                      <a:moveTo>
                        <a:pt x="0" y="44"/>
                      </a:moveTo>
                      <a:lnTo>
                        <a:pt x="20" y="69"/>
                      </a:lnTo>
                      <a:lnTo>
                        <a:pt x="42" y="94"/>
                      </a:lnTo>
                      <a:lnTo>
                        <a:pt x="64" y="120"/>
                      </a:lnTo>
                      <a:lnTo>
                        <a:pt x="87" y="144"/>
                      </a:lnTo>
                      <a:lnTo>
                        <a:pt x="111" y="169"/>
                      </a:lnTo>
                      <a:lnTo>
                        <a:pt x="136" y="193"/>
                      </a:lnTo>
                      <a:lnTo>
                        <a:pt x="161" y="217"/>
                      </a:lnTo>
                      <a:lnTo>
                        <a:pt x="187" y="240"/>
                      </a:lnTo>
                      <a:lnTo>
                        <a:pt x="213" y="261"/>
                      </a:lnTo>
                      <a:lnTo>
                        <a:pt x="240" y="282"/>
                      </a:lnTo>
                      <a:lnTo>
                        <a:pt x="268" y="302"/>
                      </a:lnTo>
                      <a:lnTo>
                        <a:pt x="297" y="320"/>
                      </a:lnTo>
                      <a:lnTo>
                        <a:pt x="324" y="337"/>
                      </a:lnTo>
                      <a:lnTo>
                        <a:pt x="353" y="352"/>
                      </a:lnTo>
                      <a:lnTo>
                        <a:pt x="383" y="366"/>
                      </a:lnTo>
                      <a:lnTo>
                        <a:pt x="411" y="378"/>
                      </a:lnTo>
                      <a:lnTo>
                        <a:pt x="394" y="340"/>
                      </a:lnTo>
                      <a:lnTo>
                        <a:pt x="376" y="297"/>
                      </a:lnTo>
                      <a:lnTo>
                        <a:pt x="358" y="251"/>
                      </a:lnTo>
                      <a:lnTo>
                        <a:pt x="341" y="202"/>
                      </a:lnTo>
                      <a:lnTo>
                        <a:pt x="324" y="152"/>
                      </a:lnTo>
                      <a:lnTo>
                        <a:pt x="310" y="100"/>
                      </a:lnTo>
                      <a:lnTo>
                        <a:pt x="297" y="50"/>
                      </a:lnTo>
                      <a:lnTo>
                        <a:pt x="285" y="0"/>
                      </a:lnTo>
                      <a:lnTo>
                        <a:pt x="266" y="3"/>
                      </a:lnTo>
                      <a:lnTo>
                        <a:pt x="248" y="4"/>
                      </a:lnTo>
                      <a:lnTo>
                        <a:pt x="229" y="7"/>
                      </a:lnTo>
                      <a:lnTo>
                        <a:pt x="212" y="9"/>
                      </a:lnTo>
                      <a:lnTo>
                        <a:pt x="193" y="12"/>
                      </a:lnTo>
                      <a:lnTo>
                        <a:pt x="176" y="14"/>
                      </a:lnTo>
                      <a:lnTo>
                        <a:pt x="158" y="16"/>
                      </a:lnTo>
                      <a:lnTo>
                        <a:pt x="140" y="19"/>
                      </a:lnTo>
                      <a:lnTo>
                        <a:pt x="123" y="21"/>
                      </a:lnTo>
                      <a:lnTo>
                        <a:pt x="105" y="24"/>
                      </a:lnTo>
                      <a:lnTo>
                        <a:pt x="87" y="28"/>
                      </a:lnTo>
                      <a:lnTo>
                        <a:pt x="70" y="30"/>
                      </a:lnTo>
                      <a:lnTo>
                        <a:pt x="52" y="34"/>
                      </a:lnTo>
                      <a:lnTo>
                        <a:pt x="35" y="37"/>
                      </a:lnTo>
                      <a:lnTo>
                        <a:pt x="18" y="40"/>
                      </a:lnTo>
                      <a:lnTo>
                        <a:pt x="0" y="44"/>
                      </a:lnTo>
                      <a:close/>
                    </a:path>
                  </a:pathLst>
                </a:custGeom>
                <a:solidFill>
                  <a:srgbClr val="BBB01F"/>
                </a:solidFill>
                <a:ln w="9525">
                  <a:noFill/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>
                  <a:bevelT w="152400" h="50800" prst="softRound"/>
                </a:sp3d>
              </p:spPr>
              <p:txBody>
                <a:bodyPr/>
                <a:lstStyle/>
                <a:p>
                  <a:pPr>
                    <a:defRPr/>
                  </a:pPr>
                  <a:endParaRPr lang="id-ID"/>
                </a:p>
              </p:txBody>
            </p:sp>
            <p:sp>
              <p:nvSpPr>
                <p:cNvPr id="15" name="Freeform 19"/>
                <p:cNvSpPr>
                  <a:spLocks/>
                </p:cNvSpPr>
                <p:nvPr/>
              </p:nvSpPr>
              <p:spPr bwMode="auto">
                <a:xfrm>
                  <a:off x="2079" y="2186"/>
                  <a:ext cx="426" cy="171"/>
                </a:xfrm>
                <a:custGeom>
                  <a:avLst/>
                  <a:gdLst>
                    <a:gd name="T0" fmla="*/ 215 w 481"/>
                    <a:gd name="T1" fmla="*/ 0 h 478"/>
                    <a:gd name="T2" fmla="*/ 0 w 481"/>
                    <a:gd name="T3" fmla="*/ 0 h 478"/>
                    <a:gd name="T4" fmla="*/ 4 w 481"/>
                    <a:gd name="T5" fmla="*/ 0 h 478"/>
                    <a:gd name="T6" fmla="*/ 7 w 481"/>
                    <a:gd name="T7" fmla="*/ 0 h 478"/>
                    <a:gd name="T8" fmla="*/ 13 w 481"/>
                    <a:gd name="T9" fmla="*/ 0 h 478"/>
                    <a:gd name="T10" fmla="*/ 21 w 481"/>
                    <a:gd name="T11" fmla="*/ 0 h 478"/>
                    <a:gd name="T12" fmla="*/ 31 w 481"/>
                    <a:gd name="T13" fmla="*/ 1 h 478"/>
                    <a:gd name="T14" fmla="*/ 40 w 481"/>
                    <a:gd name="T15" fmla="*/ 1 h 478"/>
                    <a:gd name="T16" fmla="*/ 52 w 481"/>
                    <a:gd name="T17" fmla="*/ 1 h 478"/>
                    <a:gd name="T18" fmla="*/ 67 w 481"/>
                    <a:gd name="T19" fmla="*/ 1 h 478"/>
                    <a:gd name="T20" fmla="*/ 78 w 481"/>
                    <a:gd name="T21" fmla="*/ 1 h 478"/>
                    <a:gd name="T22" fmla="*/ 87 w 481"/>
                    <a:gd name="T23" fmla="*/ 1 h 478"/>
                    <a:gd name="T24" fmla="*/ 97 w 481"/>
                    <a:gd name="T25" fmla="*/ 1 h 478"/>
                    <a:gd name="T26" fmla="*/ 106 w 481"/>
                    <a:gd name="T27" fmla="*/ 1 h 478"/>
                    <a:gd name="T28" fmla="*/ 117 w 481"/>
                    <a:gd name="T29" fmla="*/ 1 h 478"/>
                    <a:gd name="T30" fmla="*/ 127 w 481"/>
                    <a:gd name="T31" fmla="*/ 1 h 478"/>
                    <a:gd name="T32" fmla="*/ 137 w 481"/>
                    <a:gd name="T33" fmla="*/ 1 h 478"/>
                    <a:gd name="T34" fmla="*/ 148 w 481"/>
                    <a:gd name="T35" fmla="*/ 1 h 478"/>
                    <a:gd name="T36" fmla="*/ 159 w 481"/>
                    <a:gd name="T37" fmla="*/ 1 h 478"/>
                    <a:gd name="T38" fmla="*/ 168 w 481"/>
                    <a:gd name="T39" fmla="*/ 1 h 478"/>
                    <a:gd name="T40" fmla="*/ 179 w 481"/>
                    <a:gd name="T41" fmla="*/ 1 h 478"/>
                    <a:gd name="T42" fmla="*/ 190 w 481"/>
                    <a:gd name="T43" fmla="*/ 1 h 478"/>
                    <a:gd name="T44" fmla="*/ 201 w 481"/>
                    <a:gd name="T45" fmla="*/ 1 h 478"/>
                    <a:gd name="T46" fmla="*/ 211 w 481"/>
                    <a:gd name="T47" fmla="*/ 1 h 478"/>
                    <a:gd name="T48" fmla="*/ 222 w 481"/>
                    <a:gd name="T49" fmla="*/ 1 h 478"/>
                    <a:gd name="T50" fmla="*/ 232 w 481"/>
                    <a:gd name="T51" fmla="*/ 1 h 478"/>
                    <a:gd name="T52" fmla="*/ 228 w 481"/>
                    <a:gd name="T53" fmla="*/ 1 h 478"/>
                    <a:gd name="T54" fmla="*/ 226 w 481"/>
                    <a:gd name="T55" fmla="*/ 1 h 478"/>
                    <a:gd name="T56" fmla="*/ 222 w 481"/>
                    <a:gd name="T57" fmla="*/ 0 h 478"/>
                    <a:gd name="T58" fmla="*/ 221 w 481"/>
                    <a:gd name="T59" fmla="*/ 0 h 478"/>
                    <a:gd name="T60" fmla="*/ 218 w 481"/>
                    <a:gd name="T61" fmla="*/ 0 h 478"/>
                    <a:gd name="T62" fmla="*/ 216 w 481"/>
                    <a:gd name="T63" fmla="*/ 0 h 478"/>
                    <a:gd name="T64" fmla="*/ 216 w 481"/>
                    <a:gd name="T65" fmla="*/ 0 h 478"/>
                    <a:gd name="T66" fmla="*/ 215 w 481"/>
                    <a:gd name="T67" fmla="*/ 0 h 478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481"/>
                    <a:gd name="T103" fmla="*/ 0 h 478"/>
                    <a:gd name="T104" fmla="*/ 481 w 481"/>
                    <a:gd name="T105" fmla="*/ 478 h 478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481" h="478">
                      <a:moveTo>
                        <a:pt x="445" y="0"/>
                      </a:moveTo>
                      <a:lnTo>
                        <a:pt x="0" y="0"/>
                      </a:lnTo>
                      <a:lnTo>
                        <a:pt x="5" y="65"/>
                      </a:lnTo>
                      <a:lnTo>
                        <a:pt x="14" y="129"/>
                      </a:lnTo>
                      <a:lnTo>
                        <a:pt x="27" y="190"/>
                      </a:lnTo>
                      <a:lnTo>
                        <a:pt x="43" y="252"/>
                      </a:lnTo>
                      <a:lnTo>
                        <a:pt x="63" y="311"/>
                      </a:lnTo>
                      <a:lnTo>
                        <a:pt x="85" y="369"/>
                      </a:lnTo>
                      <a:lnTo>
                        <a:pt x="110" y="424"/>
                      </a:lnTo>
                      <a:lnTo>
                        <a:pt x="139" y="478"/>
                      </a:lnTo>
                      <a:lnTo>
                        <a:pt x="160" y="473"/>
                      </a:lnTo>
                      <a:lnTo>
                        <a:pt x="179" y="470"/>
                      </a:lnTo>
                      <a:lnTo>
                        <a:pt x="200" y="465"/>
                      </a:lnTo>
                      <a:lnTo>
                        <a:pt x="221" y="461"/>
                      </a:lnTo>
                      <a:lnTo>
                        <a:pt x="242" y="456"/>
                      </a:lnTo>
                      <a:lnTo>
                        <a:pt x="263" y="452"/>
                      </a:lnTo>
                      <a:lnTo>
                        <a:pt x="285" y="449"/>
                      </a:lnTo>
                      <a:lnTo>
                        <a:pt x="306" y="445"/>
                      </a:lnTo>
                      <a:lnTo>
                        <a:pt x="328" y="441"/>
                      </a:lnTo>
                      <a:lnTo>
                        <a:pt x="349" y="439"/>
                      </a:lnTo>
                      <a:lnTo>
                        <a:pt x="371" y="435"/>
                      </a:lnTo>
                      <a:lnTo>
                        <a:pt x="393" y="433"/>
                      </a:lnTo>
                      <a:lnTo>
                        <a:pt x="415" y="429"/>
                      </a:lnTo>
                      <a:lnTo>
                        <a:pt x="437" y="426"/>
                      </a:lnTo>
                      <a:lnTo>
                        <a:pt x="459" y="424"/>
                      </a:lnTo>
                      <a:lnTo>
                        <a:pt x="481" y="422"/>
                      </a:lnTo>
                      <a:lnTo>
                        <a:pt x="473" y="370"/>
                      </a:lnTo>
                      <a:lnTo>
                        <a:pt x="467" y="318"/>
                      </a:lnTo>
                      <a:lnTo>
                        <a:pt x="461" y="267"/>
                      </a:lnTo>
                      <a:lnTo>
                        <a:pt x="457" y="214"/>
                      </a:lnTo>
                      <a:lnTo>
                        <a:pt x="452" y="160"/>
                      </a:lnTo>
                      <a:lnTo>
                        <a:pt x="449" y="107"/>
                      </a:lnTo>
                      <a:lnTo>
                        <a:pt x="447" y="54"/>
                      </a:lnTo>
                      <a:lnTo>
                        <a:pt x="445" y="0"/>
                      </a:lnTo>
                      <a:close/>
                    </a:path>
                  </a:pathLst>
                </a:custGeom>
                <a:solidFill>
                  <a:srgbClr val="BBB01F"/>
                </a:solidFill>
                <a:ln w="9525">
                  <a:noFill/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>
                  <a:bevelT w="152400" h="50800" prst="softRound"/>
                </a:sp3d>
              </p:spPr>
              <p:txBody>
                <a:bodyPr/>
                <a:lstStyle/>
                <a:p>
                  <a:pPr>
                    <a:defRPr/>
                  </a:pPr>
                  <a:endParaRPr lang="id-ID"/>
                </a:p>
              </p:txBody>
            </p:sp>
            <p:sp>
              <p:nvSpPr>
                <p:cNvPr id="16" name="Freeform 20"/>
                <p:cNvSpPr>
                  <a:spLocks/>
                </p:cNvSpPr>
                <p:nvPr/>
              </p:nvSpPr>
              <p:spPr bwMode="auto">
                <a:xfrm>
                  <a:off x="2600" y="1782"/>
                  <a:ext cx="529" cy="158"/>
                </a:xfrm>
                <a:custGeom>
                  <a:avLst/>
                  <a:gdLst>
                    <a:gd name="T0" fmla="*/ 360 w 523"/>
                    <a:gd name="T1" fmla="*/ 0 h 444"/>
                    <a:gd name="T2" fmla="*/ 339 w 523"/>
                    <a:gd name="T3" fmla="*/ 0 h 444"/>
                    <a:gd name="T4" fmla="*/ 314 w 523"/>
                    <a:gd name="T5" fmla="*/ 0 h 444"/>
                    <a:gd name="T6" fmla="*/ 292 w 523"/>
                    <a:gd name="T7" fmla="*/ 0 h 444"/>
                    <a:gd name="T8" fmla="*/ 271 w 523"/>
                    <a:gd name="T9" fmla="*/ 0 h 444"/>
                    <a:gd name="T10" fmla="*/ 249 w 523"/>
                    <a:gd name="T11" fmla="*/ 0 h 444"/>
                    <a:gd name="T12" fmla="*/ 224 w 523"/>
                    <a:gd name="T13" fmla="*/ 0 h 444"/>
                    <a:gd name="T14" fmla="*/ 200 w 523"/>
                    <a:gd name="T15" fmla="*/ 0 h 444"/>
                    <a:gd name="T16" fmla="*/ 177 w 523"/>
                    <a:gd name="T17" fmla="*/ 0 h 444"/>
                    <a:gd name="T18" fmla="*/ 151 w 523"/>
                    <a:gd name="T19" fmla="*/ 0 h 444"/>
                    <a:gd name="T20" fmla="*/ 121 w 523"/>
                    <a:gd name="T21" fmla="*/ 0 h 444"/>
                    <a:gd name="T22" fmla="*/ 98 w 523"/>
                    <a:gd name="T23" fmla="*/ 0 h 444"/>
                    <a:gd name="T24" fmla="*/ 76 w 523"/>
                    <a:gd name="T25" fmla="*/ 0 h 444"/>
                    <a:gd name="T26" fmla="*/ 54 w 523"/>
                    <a:gd name="T27" fmla="*/ 0 h 444"/>
                    <a:gd name="T28" fmla="*/ 28 w 523"/>
                    <a:gd name="T29" fmla="*/ 1 h 444"/>
                    <a:gd name="T30" fmla="*/ 9 w 523"/>
                    <a:gd name="T31" fmla="*/ 1 h 444"/>
                    <a:gd name="T32" fmla="*/ 15 w 523"/>
                    <a:gd name="T33" fmla="*/ 1 h 444"/>
                    <a:gd name="T34" fmla="*/ 43 w 523"/>
                    <a:gd name="T35" fmla="*/ 1 h 444"/>
                    <a:gd name="T36" fmla="*/ 79 w 523"/>
                    <a:gd name="T37" fmla="*/ 1 h 444"/>
                    <a:gd name="T38" fmla="*/ 108 w 523"/>
                    <a:gd name="T39" fmla="*/ 1 h 444"/>
                    <a:gd name="T40" fmla="*/ 141 w 523"/>
                    <a:gd name="T41" fmla="*/ 1 h 444"/>
                    <a:gd name="T42" fmla="*/ 172 w 523"/>
                    <a:gd name="T43" fmla="*/ 1 h 444"/>
                    <a:gd name="T44" fmla="*/ 201 w 523"/>
                    <a:gd name="T45" fmla="*/ 1 h 444"/>
                    <a:gd name="T46" fmla="*/ 236 w 523"/>
                    <a:gd name="T47" fmla="*/ 1 h 444"/>
                    <a:gd name="T48" fmla="*/ 269 w 523"/>
                    <a:gd name="T49" fmla="*/ 1 h 444"/>
                    <a:gd name="T50" fmla="*/ 306 w 523"/>
                    <a:gd name="T51" fmla="*/ 1 h 444"/>
                    <a:gd name="T52" fmla="*/ 349 w 523"/>
                    <a:gd name="T53" fmla="*/ 1 h 444"/>
                    <a:gd name="T54" fmla="*/ 386 w 523"/>
                    <a:gd name="T55" fmla="*/ 1 h 444"/>
                    <a:gd name="T56" fmla="*/ 428 w 523"/>
                    <a:gd name="T57" fmla="*/ 1 h 444"/>
                    <a:gd name="T58" fmla="*/ 464 w 523"/>
                    <a:gd name="T59" fmla="*/ 1 h 444"/>
                    <a:gd name="T60" fmla="*/ 505 w 523"/>
                    <a:gd name="T61" fmla="*/ 1 h 444"/>
                    <a:gd name="T62" fmla="*/ 542 w 523"/>
                    <a:gd name="T63" fmla="*/ 1 h 444"/>
                    <a:gd name="T64" fmla="*/ 551 w 523"/>
                    <a:gd name="T65" fmla="*/ 1 h 444"/>
                    <a:gd name="T66" fmla="*/ 532 w 523"/>
                    <a:gd name="T67" fmla="*/ 1 h 444"/>
                    <a:gd name="T68" fmla="*/ 511 w 523"/>
                    <a:gd name="T69" fmla="*/ 0 h 444"/>
                    <a:gd name="T70" fmla="*/ 486 w 523"/>
                    <a:gd name="T71" fmla="*/ 0 h 444"/>
                    <a:gd name="T72" fmla="*/ 462 w 523"/>
                    <a:gd name="T73" fmla="*/ 0 h 444"/>
                    <a:gd name="T74" fmla="*/ 439 w 523"/>
                    <a:gd name="T75" fmla="*/ 0 h 444"/>
                    <a:gd name="T76" fmla="*/ 413 w 523"/>
                    <a:gd name="T77" fmla="*/ 0 h 444"/>
                    <a:gd name="T78" fmla="*/ 383 w 523"/>
                    <a:gd name="T79" fmla="*/ 0 h 444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w 523"/>
                    <a:gd name="T121" fmla="*/ 0 h 444"/>
                    <a:gd name="T122" fmla="*/ 523 w 523"/>
                    <a:gd name="T123" fmla="*/ 444 h 444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T120" t="T121" r="T122" b="T123"/>
                  <a:pathLst>
                    <a:path w="523" h="444">
                      <a:moveTo>
                        <a:pt x="347" y="40"/>
                      </a:moveTo>
                      <a:lnTo>
                        <a:pt x="336" y="31"/>
                      </a:lnTo>
                      <a:lnTo>
                        <a:pt x="326" y="23"/>
                      </a:lnTo>
                      <a:lnTo>
                        <a:pt x="315" y="16"/>
                      </a:lnTo>
                      <a:lnTo>
                        <a:pt x="305" y="10"/>
                      </a:lnTo>
                      <a:lnTo>
                        <a:pt x="294" y="6"/>
                      </a:lnTo>
                      <a:lnTo>
                        <a:pt x="285" y="2"/>
                      </a:lnTo>
                      <a:lnTo>
                        <a:pt x="274" y="1"/>
                      </a:lnTo>
                      <a:lnTo>
                        <a:pt x="264" y="0"/>
                      </a:lnTo>
                      <a:lnTo>
                        <a:pt x="253" y="1"/>
                      </a:lnTo>
                      <a:lnTo>
                        <a:pt x="242" y="2"/>
                      </a:lnTo>
                      <a:lnTo>
                        <a:pt x="231" y="6"/>
                      </a:lnTo>
                      <a:lnTo>
                        <a:pt x="221" y="11"/>
                      </a:lnTo>
                      <a:lnTo>
                        <a:pt x="210" y="17"/>
                      </a:lnTo>
                      <a:lnTo>
                        <a:pt x="199" y="24"/>
                      </a:lnTo>
                      <a:lnTo>
                        <a:pt x="188" y="33"/>
                      </a:lnTo>
                      <a:lnTo>
                        <a:pt x="177" y="43"/>
                      </a:lnTo>
                      <a:lnTo>
                        <a:pt x="165" y="56"/>
                      </a:lnTo>
                      <a:lnTo>
                        <a:pt x="151" y="71"/>
                      </a:lnTo>
                      <a:lnTo>
                        <a:pt x="139" y="87"/>
                      </a:lnTo>
                      <a:lnTo>
                        <a:pt x="127" y="106"/>
                      </a:lnTo>
                      <a:lnTo>
                        <a:pt x="115" y="124"/>
                      </a:lnTo>
                      <a:lnTo>
                        <a:pt x="104" y="146"/>
                      </a:lnTo>
                      <a:lnTo>
                        <a:pt x="92" y="168"/>
                      </a:lnTo>
                      <a:lnTo>
                        <a:pt x="81" y="193"/>
                      </a:lnTo>
                      <a:lnTo>
                        <a:pt x="70" y="217"/>
                      </a:lnTo>
                      <a:lnTo>
                        <a:pt x="59" y="244"/>
                      </a:lnTo>
                      <a:lnTo>
                        <a:pt x="48" y="273"/>
                      </a:lnTo>
                      <a:lnTo>
                        <a:pt x="38" y="303"/>
                      </a:lnTo>
                      <a:lnTo>
                        <a:pt x="28" y="334"/>
                      </a:lnTo>
                      <a:lnTo>
                        <a:pt x="18" y="366"/>
                      </a:lnTo>
                      <a:lnTo>
                        <a:pt x="9" y="401"/>
                      </a:lnTo>
                      <a:lnTo>
                        <a:pt x="0" y="435"/>
                      </a:lnTo>
                      <a:lnTo>
                        <a:pt x="15" y="436"/>
                      </a:lnTo>
                      <a:lnTo>
                        <a:pt x="29" y="436"/>
                      </a:lnTo>
                      <a:lnTo>
                        <a:pt x="43" y="437"/>
                      </a:lnTo>
                      <a:lnTo>
                        <a:pt x="59" y="439"/>
                      </a:lnTo>
                      <a:lnTo>
                        <a:pt x="73" y="439"/>
                      </a:lnTo>
                      <a:lnTo>
                        <a:pt x="87" y="440"/>
                      </a:lnTo>
                      <a:lnTo>
                        <a:pt x="102" y="441"/>
                      </a:lnTo>
                      <a:lnTo>
                        <a:pt x="116" y="441"/>
                      </a:lnTo>
                      <a:lnTo>
                        <a:pt x="130" y="441"/>
                      </a:lnTo>
                      <a:lnTo>
                        <a:pt x="145" y="442"/>
                      </a:lnTo>
                      <a:lnTo>
                        <a:pt x="160" y="442"/>
                      </a:lnTo>
                      <a:lnTo>
                        <a:pt x="174" y="442"/>
                      </a:lnTo>
                      <a:lnTo>
                        <a:pt x="189" y="444"/>
                      </a:lnTo>
                      <a:lnTo>
                        <a:pt x="203" y="444"/>
                      </a:lnTo>
                      <a:lnTo>
                        <a:pt x="218" y="444"/>
                      </a:lnTo>
                      <a:lnTo>
                        <a:pt x="233" y="444"/>
                      </a:lnTo>
                      <a:lnTo>
                        <a:pt x="251" y="444"/>
                      </a:lnTo>
                      <a:lnTo>
                        <a:pt x="270" y="444"/>
                      </a:lnTo>
                      <a:lnTo>
                        <a:pt x="288" y="444"/>
                      </a:lnTo>
                      <a:lnTo>
                        <a:pt x="307" y="442"/>
                      </a:lnTo>
                      <a:lnTo>
                        <a:pt x="325" y="442"/>
                      </a:lnTo>
                      <a:lnTo>
                        <a:pt x="344" y="441"/>
                      </a:lnTo>
                      <a:lnTo>
                        <a:pt x="362" y="441"/>
                      </a:lnTo>
                      <a:lnTo>
                        <a:pt x="380" y="440"/>
                      </a:lnTo>
                      <a:lnTo>
                        <a:pt x="398" y="440"/>
                      </a:lnTo>
                      <a:lnTo>
                        <a:pt x="417" y="439"/>
                      </a:lnTo>
                      <a:lnTo>
                        <a:pt x="434" y="437"/>
                      </a:lnTo>
                      <a:lnTo>
                        <a:pt x="453" y="436"/>
                      </a:lnTo>
                      <a:lnTo>
                        <a:pt x="471" y="435"/>
                      </a:lnTo>
                      <a:lnTo>
                        <a:pt x="488" y="434"/>
                      </a:lnTo>
                      <a:lnTo>
                        <a:pt x="506" y="433"/>
                      </a:lnTo>
                      <a:lnTo>
                        <a:pt x="523" y="431"/>
                      </a:lnTo>
                      <a:lnTo>
                        <a:pt x="515" y="396"/>
                      </a:lnTo>
                      <a:lnTo>
                        <a:pt x="506" y="362"/>
                      </a:lnTo>
                      <a:lnTo>
                        <a:pt x="496" y="329"/>
                      </a:lnTo>
                      <a:lnTo>
                        <a:pt x="486" y="299"/>
                      </a:lnTo>
                      <a:lnTo>
                        <a:pt x="476" y="269"/>
                      </a:lnTo>
                      <a:lnTo>
                        <a:pt x="465" y="241"/>
                      </a:lnTo>
                      <a:lnTo>
                        <a:pt x="455" y="214"/>
                      </a:lnTo>
                      <a:lnTo>
                        <a:pt x="444" y="188"/>
                      </a:lnTo>
                      <a:lnTo>
                        <a:pt x="432" y="163"/>
                      </a:lnTo>
                      <a:lnTo>
                        <a:pt x="421" y="141"/>
                      </a:lnTo>
                      <a:lnTo>
                        <a:pt x="409" y="120"/>
                      </a:lnTo>
                      <a:lnTo>
                        <a:pt x="397" y="101"/>
                      </a:lnTo>
                      <a:lnTo>
                        <a:pt x="385" y="83"/>
                      </a:lnTo>
                      <a:lnTo>
                        <a:pt x="373" y="67"/>
                      </a:lnTo>
                      <a:lnTo>
                        <a:pt x="359" y="53"/>
                      </a:lnTo>
                      <a:lnTo>
                        <a:pt x="347" y="40"/>
                      </a:lnTo>
                      <a:close/>
                    </a:path>
                  </a:pathLst>
                </a:custGeom>
                <a:solidFill>
                  <a:srgbClr val="BBB01F"/>
                </a:solidFill>
                <a:ln w="9525">
                  <a:noFill/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>
                  <a:bevelT w="152400" h="50800" prst="softRound"/>
                </a:sp3d>
              </p:spPr>
              <p:txBody>
                <a:bodyPr/>
                <a:lstStyle/>
                <a:p>
                  <a:pPr>
                    <a:defRPr/>
                  </a:pPr>
                  <a:endParaRPr lang="id-ID"/>
                </a:p>
              </p:txBody>
            </p:sp>
            <p:sp>
              <p:nvSpPr>
                <p:cNvPr id="17" name="Freeform 21"/>
                <p:cNvSpPr>
                  <a:spLocks/>
                </p:cNvSpPr>
                <p:nvPr/>
              </p:nvSpPr>
              <p:spPr bwMode="auto">
                <a:xfrm>
                  <a:off x="2535" y="1987"/>
                  <a:ext cx="660" cy="149"/>
                </a:xfrm>
                <a:custGeom>
                  <a:avLst/>
                  <a:gdLst>
                    <a:gd name="T0" fmla="*/ 641 w 656"/>
                    <a:gd name="T1" fmla="*/ 0 h 416"/>
                    <a:gd name="T2" fmla="*/ 621 w 656"/>
                    <a:gd name="T3" fmla="*/ 0 h 416"/>
                    <a:gd name="T4" fmla="*/ 603 w 656"/>
                    <a:gd name="T5" fmla="*/ 0 h 416"/>
                    <a:gd name="T6" fmla="*/ 578 w 656"/>
                    <a:gd name="T7" fmla="*/ 0 h 416"/>
                    <a:gd name="T8" fmla="*/ 557 w 656"/>
                    <a:gd name="T9" fmla="*/ 0 h 416"/>
                    <a:gd name="T10" fmla="*/ 537 w 656"/>
                    <a:gd name="T11" fmla="*/ 0 h 416"/>
                    <a:gd name="T12" fmla="*/ 517 w 656"/>
                    <a:gd name="T13" fmla="*/ 0 h 416"/>
                    <a:gd name="T14" fmla="*/ 497 w 656"/>
                    <a:gd name="T15" fmla="*/ 0 h 416"/>
                    <a:gd name="T16" fmla="*/ 478 w 656"/>
                    <a:gd name="T17" fmla="*/ 0 h 416"/>
                    <a:gd name="T18" fmla="*/ 458 w 656"/>
                    <a:gd name="T19" fmla="*/ 0 h 416"/>
                    <a:gd name="T20" fmla="*/ 437 w 656"/>
                    <a:gd name="T21" fmla="*/ 0 h 416"/>
                    <a:gd name="T22" fmla="*/ 411 w 656"/>
                    <a:gd name="T23" fmla="*/ 0 h 416"/>
                    <a:gd name="T24" fmla="*/ 391 w 656"/>
                    <a:gd name="T25" fmla="*/ 0 h 416"/>
                    <a:gd name="T26" fmla="*/ 370 w 656"/>
                    <a:gd name="T27" fmla="*/ 0 h 416"/>
                    <a:gd name="T28" fmla="*/ 351 w 656"/>
                    <a:gd name="T29" fmla="*/ 0 h 416"/>
                    <a:gd name="T30" fmla="*/ 331 w 656"/>
                    <a:gd name="T31" fmla="*/ 0 h 416"/>
                    <a:gd name="T32" fmla="*/ 310 w 656"/>
                    <a:gd name="T33" fmla="*/ 0 h 416"/>
                    <a:gd name="T34" fmla="*/ 293 w 656"/>
                    <a:gd name="T35" fmla="*/ 0 h 416"/>
                    <a:gd name="T36" fmla="*/ 277 w 656"/>
                    <a:gd name="T37" fmla="*/ 0 h 416"/>
                    <a:gd name="T38" fmla="*/ 260 w 656"/>
                    <a:gd name="T39" fmla="*/ 0 h 416"/>
                    <a:gd name="T40" fmla="*/ 238 w 656"/>
                    <a:gd name="T41" fmla="*/ 0 h 416"/>
                    <a:gd name="T42" fmla="*/ 221 w 656"/>
                    <a:gd name="T43" fmla="*/ 0 h 416"/>
                    <a:gd name="T44" fmla="*/ 205 w 656"/>
                    <a:gd name="T45" fmla="*/ 0 h 416"/>
                    <a:gd name="T46" fmla="*/ 189 w 656"/>
                    <a:gd name="T47" fmla="*/ 0 h 416"/>
                    <a:gd name="T48" fmla="*/ 173 w 656"/>
                    <a:gd name="T49" fmla="*/ 0 h 416"/>
                    <a:gd name="T50" fmla="*/ 156 w 656"/>
                    <a:gd name="T51" fmla="*/ 0 h 416"/>
                    <a:gd name="T52" fmla="*/ 140 w 656"/>
                    <a:gd name="T53" fmla="*/ 0 h 416"/>
                    <a:gd name="T54" fmla="*/ 124 w 656"/>
                    <a:gd name="T55" fmla="*/ 0 h 416"/>
                    <a:gd name="T56" fmla="*/ 108 w 656"/>
                    <a:gd name="T57" fmla="*/ 0 h 416"/>
                    <a:gd name="T58" fmla="*/ 92 w 656"/>
                    <a:gd name="T59" fmla="*/ 0 h 416"/>
                    <a:gd name="T60" fmla="*/ 70 w 656"/>
                    <a:gd name="T61" fmla="*/ 0 h 416"/>
                    <a:gd name="T62" fmla="*/ 53 w 656"/>
                    <a:gd name="T63" fmla="*/ 0 h 416"/>
                    <a:gd name="T64" fmla="*/ 38 w 656"/>
                    <a:gd name="T65" fmla="*/ 0 h 416"/>
                    <a:gd name="T66" fmla="*/ 30 w 656"/>
                    <a:gd name="T67" fmla="*/ 0 h 416"/>
                    <a:gd name="T68" fmla="*/ 24 w 656"/>
                    <a:gd name="T69" fmla="*/ 0 h 416"/>
                    <a:gd name="T70" fmla="*/ 18 w 656"/>
                    <a:gd name="T71" fmla="*/ 0 h 416"/>
                    <a:gd name="T72" fmla="*/ 13 w 656"/>
                    <a:gd name="T73" fmla="*/ 0 h 416"/>
                    <a:gd name="T74" fmla="*/ 8 w 656"/>
                    <a:gd name="T75" fmla="*/ 0 h 416"/>
                    <a:gd name="T76" fmla="*/ 5 w 656"/>
                    <a:gd name="T77" fmla="*/ 1 h 416"/>
                    <a:gd name="T78" fmla="*/ 3 w 656"/>
                    <a:gd name="T79" fmla="*/ 1 h 416"/>
                    <a:gd name="T80" fmla="*/ 0 w 656"/>
                    <a:gd name="T81" fmla="*/ 1 h 416"/>
                    <a:gd name="T82" fmla="*/ 680 w 656"/>
                    <a:gd name="T83" fmla="*/ 1 h 416"/>
                    <a:gd name="T84" fmla="*/ 677 w 656"/>
                    <a:gd name="T85" fmla="*/ 1 h 416"/>
                    <a:gd name="T86" fmla="*/ 675 w 656"/>
                    <a:gd name="T87" fmla="*/ 1 h 416"/>
                    <a:gd name="T88" fmla="*/ 672 w 656"/>
                    <a:gd name="T89" fmla="*/ 0 h 416"/>
                    <a:gd name="T90" fmla="*/ 667 w 656"/>
                    <a:gd name="T91" fmla="*/ 0 h 416"/>
                    <a:gd name="T92" fmla="*/ 662 w 656"/>
                    <a:gd name="T93" fmla="*/ 0 h 416"/>
                    <a:gd name="T94" fmla="*/ 655 w 656"/>
                    <a:gd name="T95" fmla="*/ 0 h 416"/>
                    <a:gd name="T96" fmla="*/ 649 w 656"/>
                    <a:gd name="T97" fmla="*/ 0 h 416"/>
                    <a:gd name="T98" fmla="*/ 641 w 656"/>
                    <a:gd name="T99" fmla="*/ 0 h 41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w 656"/>
                    <a:gd name="T151" fmla="*/ 0 h 416"/>
                    <a:gd name="T152" fmla="*/ 656 w 656"/>
                    <a:gd name="T153" fmla="*/ 416 h 416"/>
                  </a:gdLst>
                  <a:ahLst/>
                  <a:cxnLst>
                    <a:cxn ang="T100">
                      <a:pos x="T0" y="T1"/>
                    </a:cxn>
                    <a:cxn ang="T101">
                      <a:pos x="T2" y="T3"/>
                    </a:cxn>
                    <a:cxn ang="T102">
                      <a:pos x="T4" y="T5"/>
                    </a:cxn>
                    <a:cxn ang="T103">
                      <a:pos x="T6" y="T7"/>
                    </a:cxn>
                    <a:cxn ang="T104">
                      <a:pos x="T8" y="T9"/>
                    </a:cxn>
                    <a:cxn ang="T105">
                      <a:pos x="T10" y="T11"/>
                    </a:cxn>
                    <a:cxn ang="T106">
                      <a:pos x="T12" y="T13"/>
                    </a:cxn>
                    <a:cxn ang="T107">
                      <a:pos x="T14" y="T15"/>
                    </a:cxn>
                    <a:cxn ang="T108">
                      <a:pos x="T16" y="T17"/>
                    </a:cxn>
                    <a:cxn ang="T109">
                      <a:pos x="T18" y="T19"/>
                    </a:cxn>
                    <a:cxn ang="T110">
                      <a:pos x="T20" y="T21"/>
                    </a:cxn>
                    <a:cxn ang="T111">
                      <a:pos x="T22" y="T23"/>
                    </a:cxn>
                    <a:cxn ang="T112">
                      <a:pos x="T24" y="T25"/>
                    </a:cxn>
                    <a:cxn ang="T113">
                      <a:pos x="T26" y="T27"/>
                    </a:cxn>
                    <a:cxn ang="T114">
                      <a:pos x="T28" y="T29"/>
                    </a:cxn>
                    <a:cxn ang="T115">
                      <a:pos x="T30" y="T31"/>
                    </a:cxn>
                    <a:cxn ang="T116">
                      <a:pos x="T32" y="T33"/>
                    </a:cxn>
                    <a:cxn ang="T117">
                      <a:pos x="T34" y="T35"/>
                    </a:cxn>
                    <a:cxn ang="T118">
                      <a:pos x="T36" y="T37"/>
                    </a:cxn>
                    <a:cxn ang="T119">
                      <a:pos x="T38" y="T39"/>
                    </a:cxn>
                    <a:cxn ang="T120">
                      <a:pos x="T40" y="T41"/>
                    </a:cxn>
                    <a:cxn ang="T121">
                      <a:pos x="T42" y="T43"/>
                    </a:cxn>
                    <a:cxn ang="T122">
                      <a:pos x="T44" y="T45"/>
                    </a:cxn>
                    <a:cxn ang="T123">
                      <a:pos x="T46" y="T47"/>
                    </a:cxn>
                    <a:cxn ang="T124">
                      <a:pos x="T48" y="T49"/>
                    </a:cxn>
                    <a:cxn ang="T125">
                      <a:pos x="T50" y="T51"/>
                    </a:cxn>
                    <a:cxn ang="T126">
                      <a:pos x="T52" y="T53"/>
                    </a:cxn>
                    <a:cxn ang="T127">
                      <a:pos x="T54" y="T55"/>
                    </a:cxn>
                    <a:cxn ang="T128">
                      <a:pos x="T56" y="T57"/>
                    </a:cxn>
                    <a:cxn ang="T129">
                      <a:pos x="T58" y="T59"/>
                    </a:cxn>
                    <a:cxn ang="T130">
                      <a:pos x="T60" y="T61"/>
                    </a:cxn>
                    <a:cxn ang="T131">
                      <a:pos x="T62" y="T63"/>
                    </a:cxn>
                    <a:cxn ang="T132">
                      <a:pos x="T64" y="T65"/>
                    </a:cxn>
                    <a:cxn ang="T133">
                      <a:pos x="T66" y="T67"/>
                    </a:cxn>
                    <a:cxn ang="T134">
                      <a:pos x="T68" y="T69"/>
                    </a:cxn>
                    <a:cxn ang="T135">
                      <a:pos x="T70" y="T71"/>
                    </a:cxn>
                    <a:cxn ang="T136">
                      <a:pos x="T72" y="T73"/>
                    </a:cxn>
                    <a:cxn ang="T137">
                      <a:pos x="T74" y="T75"/>
                    </a:cxn>
                    <a:cxn ang="T138">
                      <a:pos x="T76" y="T77"/>
                    </a:cxn>
                    <a:cxn ang="T139">
                      <a:pos x="T78" y="T79"/>
                    </a:cxn>
                    <a:cxn ang="T140">
                      <a:pos x="T80" y="T81"/>
                    </a:cxn>
                    <a:cxn ang="T141">
                      <a:pos x="T82" y="T83"/>
                    </a:cxn>
                    <a:cxn ang="T142">
                      <a:pos x="T84" y="T85"/>
                    </a:cxn>
                    <a:cxn ang="T143">
                      <a:pos x="T86" y="T87"/>
                    </a:cxn>
                    <a:cxn ang="T144">
                      <a:pos x="T88" y="T89"/>
                    </a:cxn>
                    <a:cxn ang="T145">
                      <a:pos x="T90" y="T91"/>
                    </a:cxn>
                    <a:cxn ang="T146">
                      <a:pos x="T92" y="T93"/>
                    </a:cxn>
                    <a:cxn ang="T147">
                      <a:pos x="T94" y="T95"/>
                    </a:cxn>
                    <a:cxn ang="T148">
                      <a:pos x="T96" y="T97"/>
                    </a:cxn>
                    <a:cxn ang="T149">
                      <a:pos x="T98" y="T99"/>
                    </a:cxn>
                  </a:cxnLst>
                  <a:rect l="T150" t="T151" r="T152" b="T153"/>
                  <a:pathLst>
                    <a:path w="656" h="416">
                      <a:moveTo>
                        <a:pt x="617" y="0"/>
                      </a:moveTo>
                      <a:lnTo>
                        <a:pt x="597" y="1"/>
                      </a:lnTo>
                      <a:lnTo>
                        <a:pt x="579" y="4"/>
                      </a:lnTo>
                      <a:lnTo>
                        <a:pt x="559" y="5"/>
                      </a:lnTo>
                      <a:lnTo>
                        <a:pt x="539" y="6"/>
                      </a:lnTo>
                      <a:lnTo>
                        <a:pt x="519" y="8"/>
                      </a:lnTo>
                      <a:lnTo>
                        <a:pt x="499" y="9"/>
                      </a:lnTo>
                      <a:lnTo>
                        <a:pt x="479" y="10"/>
                      </a:lnTo>
                      <a:lnTo>
                        <a:pt x="460" y="11"/>
                      </a:lnTo>
                      <a:lnTo>
                        <a:pt x="440" y="13"/>
                      </a:lnTo>
                      <a:lnTo>
                        <a:pt x="419" y="13"/>
                      </a:lnTo>
                      <a:lnTo>
                        <a:pt x="399" y="14"/>
                      </a:lnTo>
                      <a:lnTo>
                        <a:pt x="379" y="14"/>
                      </a:lnTo>
                      <a:lnTo>
                        <a:pt x="358" y="15"/>
                      </a:lnTo>
                      <a:lnTo>
                        <a:pt x="339" y="15"/>
                      </a:lnTo>
                      <a:lnTo>
                        <a:pt x="319" y="15"/>
                      </a:lnTo>
                      <a:lnTo>
                        <a:pt x="298" y="15"/>
                      </a:lnTo>
                      <a:lnTo>
                        <a:pt x="281" y="15"/>
                      </a:lnTo>
                      <a:lnTo>
                        <a:pt x="265" y="15"/>
                      </a:lnTo>
                      <a:lnTo>
                        <a:pt x="248" y="15"/>
                      </a:lnTo>
                      <a:lnTo>
                        <a:pt x="232" y="14"/>
                      </a:lnTo>
                      <a:lnTo>
                        <a:pt x="215" y="14"/>
                      </a:lnTo>
                      <a:lnTo>
                        <a:pt x="199" y="14"/>
                      </a:lnTo>
                      <a:lnTo>
                        <a:pt x="183" y="13"/>
                      </a:lnTo>
                      <a:lnTo>
                        <a:pt x="167" y="13"/>
                      </a:lnTo>
                      <a:lnTo>
                        <a:pt x="150" y="11"/>
                      </a:lnTo>
                      <a:lnTo>
                        <a:pt x="134" y="11"/>
                      </a:lnTo>
                      <a:lnTo>
                        <a:pt x="118" y="10"/>
                      </a:lnTo>
                      <a:lnTo>
                        <a:pt x="102" y="9"/>
                      </a:lnTo>
                      <a:lnTo>
                        <a:pt x="86" y="9"/>
                      </a:lnTo>
                      <a:lnTo>
                        <a:pt x="70" y="8"/>
                      </a:lnTo>
                      <a:lnTo>
                        <a:pt x="53" y="6"/>
                      </a:lnTo>
                      <a:lnTo>
                        <a:pt x="38" y="5"/>
                      </a:lnTo>
                      <a:lnTo>
                        <a:pt x="30" y="52"/>
                      </a:lnTo>
                      <a:lnTo>
                        <a:pt x="24" y="100"/>
                      </a:lnTo>
                      <a:lnTo>
                        <a:pt x="18" y="149"/>
                      </a:lnTo>
                      <a:lnTo>
                        <a:pt x="13" y="199"/>
                      </a:lnTo>
                      <a:lnTo>
                        <a:pt x="8" y="252"/>
                      </a:lnTo>
                      <a:lnTo>
                        <a:pt x="5" y="305"/>
                      </a:lnTo>
                      <a:lnTo>
                        <a:pt x="3" y="360"/>
                      </a:lnTo>
                      <a:lnTo>
                        <a:pt x="0" y="416"/>
                      </a:lnTo>
                      <a:lnTo>
                        <a:pt x="656" y="416"/>
                      </a:lnTo>
                      <a:lnTo>
                        <a:pt x="653" y="359"/>
                      </a:lnTo>
                      <a:lnTo>
                        <a:pt x="651" y="304"/>
                      </a:lnTo>
                      <a:lnTo>
                        <a:pt x="648" y="250"/>
                      </a:lnTo>
                      <a:lnTo>
                        <a:pt x="643" y="197"/>
                      </a:lnTo>
                      <a:lnTo>
                        <a:pt x="638" y="147"/>
                      </a:lnTo>
                      <a:lnTo>
                        <a:pt x="631" y="96"/>
                      </a:lnTo>
                      <a:lnTo>
                        <a:pt x="625" y="47"/>
                      </a:lnTo>
                      <a:lnTo>
                        <a:pt x="617" y="0"/>
                      </a:lnTo>
                      <a:close/>
                    </a:path>
                  </a:pathLst>
                </a:custGeom>
                <a:solidFill>
                  <a:srgbClr val="BBB01F"/>
                </a:solidFill>
                <a:ln w="9525">
                  <a:noFill/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>
                  <a:bevelT w="152400" h="50800" prst="softRound"/>
                </a:sp3d>
              </p:spPr>
              <p:txBody>
                <a:bodyPr/>
                <a:lstStyle/>
                <a:p>
                  <a:pPr>
                    <a:defRPr/>
                  </a:pPr>
                  <a:endParaRPr lang="id-ID"/>
                </a:p>
              </p:txBody>
            </p:sp>
            <p:sp>
              <p:nvSpPr>
                <p:cNvPr id="18" name="Freeform 22"/>
                <p:cNvSpPr>
                  <a:spLocks/>
                </p:cNvSpPr>
                <p:nvPr/>
              </p:nvSpPr>
              <p:spPr bwMode="auto">
                <a:xfrm>
                  <a:off x="2533" y="2186"/>
                  <a:ext cx="662" cy="149"/>
                </a:xfrm>
                <a:custGeom>
                  <a:avLst/>
                  <a:gdLst>
                    <a:gd name="T0" fmla="*/ 37 w 657"/>
                    <a:gd name="T1" fmla="*/ 1 h 414"/>
                    <a:gd name="T2" fmla="*/ 53 w 657"/>
                    <a:gd name="T3" fmla="*/ 1 h 414"/>
                    <a:gd name="T4" fmla="*/ 75 w 657"/>
                    <a:gd name="T5" fmla="*/ 1 h 414"/>
                    <a:gd name="T6" fmla="*/ 91 w 657"/>
                    <a:gd name="T7" fmla="*/ 1 h 414"/>
                    <a:gd name="T8" fmla="*/ 108 w 657"/>
                    <a:gd name="T9" fmla="*/ 1 h 414"/>
                    <a:gd name="T10" fmla="*/ 124 w 657"/>
                    <a:gd name="T11" fmla="*/ 1 h 414"/>
                    <a:gd name="T12" fmla="*/ 140 w 657"/>
                    <a:gd name="T13" fmla="*/ 1 h 414"/>
                    <a:gd name="T14" fmla="*/ 156 w 657"/>
                    <a:gd name="T15" fmla="*/ 1 h 414"/>
                    <a:gd name="T16" fmla="*/ 173 w 657"/>
                    <a:gd name="T17" fmla="*/ 1 h 414"/>
                    <a:gd name="T18" fmla="*/ 189 w 657"/>
                    <a:gd name="T19" fmla="*/ 1 h 414"/>
                    <a:gd name="T20" fmla="*/ 212 w 657"/>
                    <a:gd name="T21" fmla="*/ 1 h 414"/>
                    <a:gd name="T22" fmla="*/ 228 w 657"/>
                    <a:gd name="T23" fmla="*/ 1 h 414"/>
                    <a:gd name="T24" fmla="*/ 245 w 657"/>
                    <a:gd name="T25" fmla="*/ 1 h 414"/>
                    <a:gd name="T26" fmla="*/ 261 w 657"/>
                    <a:gd name="T27" fmla="*/ 1 h 414"/>
                    <a:gd name="T28" fmla="*/ 278 w 657"/>
                    <a:gd name="T29" fmla="*/ 1 h 414"/>
                    <a:gd name="T30" fmla="*/ 294 w 657"/>
                    <a:gd name="T31" fmla="*/ 1 h 414"/>
                    <a:gd name="T32" fmla="*/ 311 w 657"/>
                    <a:gd name="T33" fmla="*/ 1 h 414"/>
                    <a:gd name="T34" fmla="*/ 333 w 657"/>
                    <a:gd name="T35" fmla="*/ 1 h 414"/>
                    <a:gd name="T36" fmla="*/ 358 w 657"/>
                    <a:gd name="T37" fmla="*/ 1 h 414"/>
                    <a:gd name="T38" fmla="*/ 378 w 657"/>
                    <a:gd name="T39" fmla="*/ 1 h 414"/>
                    <a:gd name="T40" fmla="*/ 398 w 657"/>
                    <a:gd name="T41" fmla="*/ 1 h 414"/>
                    <a:gd name="T42" fmla="*/ 418 w 657"/>
                    <a:gd name="T43" fmla="*/ 1 h 414"/>
                    <a:gd name="T44" fmla="*/ 439 w 657"/>
                    <a:gd name="T45" fmla="*/ 1 h 414"/>
                    <a:gd name="T46" fmla="*/ 459 w 657"/>
                    <a:gd name="T47" fmla="*/ 1 h 414"/>
                    <a:gd name="T48" fmla="*/ 486 w 657"/>
                    <a:gd name="T49" fmla="*/ 1 h 414"/>
                    <a:gd name="T50" fmla="*/ 506 w 657"/>
                    <a:gd name="T51" fmla="*/ 1 h 414"/>
                    <a:gd name="T52" fmla="*/ 525 w 657"/>
                    <a:gd name="T53" fmla="*/ 1 h 414"/>
                    <a:gd name="T54" fmla="*/ 545 w 657"/>
                    <a:gd name="T55" fmla="*/ 1 h 414"/>
                    <a:gd name="T56" fmla="*/ 565 w 657"/>
                    <a:gd name="T57" fmla="*/ 1 h 414"/>
                    <a:gd name="T58" fmla="*/ 585 w 657"/>
                    <a:gd name="T59" fmla="*/ 1 h 414"/>
                    <a:gd name="T60" fmla="*/ 608 w 657"/>
                    <a:gd name="T61" fmla="*/ 1 h 414"/>
                    <a:gd name="T62" fmla="*/ 630 w 657"/>
                    <a:gd name="T63" fmla="*/ 1 h 414"/>
                    <a:gd name="T64" fmla="*/ 650 w 657"/>
                    <a:gd name="T65" fmla="*/ 1 h 414"/>
                    <a:gd name="T66" fmla="*/ 657 w 657"/>
                    <a:gd name="T67" fmla="*/ 1 h 414"/>
                    <a:gd name="T68" fmla="*/ 663 w 657"/>
                    <a:gd name="T69" fmla="*/ 1 h 414"/>
                    <a:gd name="T70" fmla="*/ 670 w 657"/>
                    <a:gd name="T71" fmla="*/ 1 h 414"/>
                    <a:gd name="T72" fmla="*/ 674 w 657"/>
                    <a:gd name="T73" fmla="*/ 0 h 414"/>
                    <a:gd name="T74" fmla="*/ 679 w 657"/>
                    <a:gd name="T75" fmla="*/ 0 h 414"/>
                    <a:gd name="T76" fmla="*/ 682 w 657"/>
                    <a:gd name="T77" fmla="*/ 0 h 414"/>
                    <a:gd name="T78" fmla="*/ 684 w 657"/>
                    <a:gd name="T79" fmla="*/ 0 h 414"/>
                    <a:gd name="T80" fmla="*/ 687 w 657"/>
                    <a:gd name="T81" fmla="*/ 0 h 414"/>
                    <a:gd name="T82" fmla="*/ 0 w 657"/>
                    <a:gd name="T83" fmla="*/ 0 h 414"/>
                    <a:gd name="T84" fmla="*/ 3 w 657"/>
                    <a:gd name="T85" fmla="*/ 0 h 414"/>
                    <a:gd name="T86" fmla="*/ 5 w 657"/>
                    <a:gd name="T87" fmla="*/ 0 h 414"/>
                    <a:gd name="T88" fmla="*/ 8 w 657"/>
                    <a:gd name="T89" fmla="*/ 0 h 414"/>
                    <a:gd name="T90" fmla="*/ 12 w 657"/>
                    <a:gd name="T91" fmla="*/ 0 h 414"/>
                    <a:gd name="T92" fmla="*/ 17 w 657"/>
                    <a:gd name="T93" fmla="*/ 0 h 414"/>
                    <a:gd name="T94" fmla="*/ 24 w 657"/>
                    <a:gd name="T95" fmla="*/ 1 h 414"/>
                    <a:gd name="T96" fmla="*/ 30 w 657"/>
                    <a:gd name="T97" fmla="*/ 1 h 414"/>
                    <a:gd name="T98" fmla="*/ 37 w 657"/>
                    <a:gd name="T99" fmla="*/ 1 h 414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w 657"/>
                    <a:gd name="T151" fmla="*/ 0 h 414"/>
                    <a:gd name="T152" fmla="*/ 657 w 657"/>
                    <a:gd name="T153" fmla="*/ 414 h 414"/>
                  </a:gdLst>
                  <a:ahLst/>
                  <a:cxnLst>
                    <a:cxn ang="T100">
                      <a:pos x="T0" y="T1"/>
                    </a:cxn>
                    <a:cxn ang="T101">
                      <a:pos x="T2" y="T3"/>
                    </a:cxn>
                    <a:cxn ang="T102">
                      <a:pos x="T4" y="T5"/>
                    </a:cxn>
                    <a:cxn ang="T103">
                      <a:pos x="T6" y="T7"/>
                    </a:cxn>
                    <a:cxn ang="T104">
                      <a:pos x="T8" y="T9"/>
                    </a:cxn>
                    <a:cxn ang="T105">
                      <a:pos x="T10" y="T11"/>
                    </a:cxn>
                    <a:cxn ang="T106">
                      <a:pos x="T12" y="T13"/>
                    </a:cxn>
                    <a:cxn ang="T107">
                      <a:pos x="T14" y="T15"/>
                    </a:cxn>
                    <a:cxn ang="T108">
                      <a:pos x="T16" y="T17"/>
                    </a:cxn>
                    <a:cxn ang="T109">
                      <a:pos x="T18" y="T19"/>
                    </a:cxn>
                    <a:cxn ang="T110">
                      <a:pos x="T20" y="T21"/>
                    </a:cxn>
                    <a:cxn ang="T111">
                      <a:pos x="T22" y="T23"/>
                    </a:cxn>
                    <a:cxn ang="T112">
                      <a:pos x="T24" y="T25"/>
                    </a:cxn>
                    <a:cxn ang="T113">
                      <a:pos x="T26" y="T27"/>
                    </a:cxn>
                    <a:cxn ang="T114">
                      <a:pos x="T28" y="T29"/>
                    </a:cxn>
                    <a:cxn ang="T115">
                      <a:pos x="T30" y="T31"/>
                    </a:cxn>
                    <a:cxn ang="T116">
                      <a:pos x="T32" y="T33"/>
                    </a:cxn>
                    <a:cxn ang="T117">
                      <a:pos x="T34" y="T35"/>
                    </a:cxn>
                    <a:cxn ang="T118">
                      <a:pos x="T36" y="T37"/>
                    </a:cxn>
                    <a:cxn ang="T119">
                      <a:pos x="T38" y="T39"/>
                    </a:cxn>
                    <a:cxn ang="T120">
                      <a:pos x="T40" y="T41"/>
                    </a:cxn>
                    <a:cxn ang="T121">
                      <a:pos x="T42" y="T43"/>
                    </a:cxn>
                    <a:cxn ang="T122">
                      <a:pos x="T44" y="T45"/>
                    </a:cxn>
                    <a:cxn ang="T123">
                      <a:pos x="T46" y="T47"/>
                    </a:cxn>
                    <a:cxn ang="T124">
                      <a:pos x="T48" y="T49"/>
                    </a:cxn>
                    <a:cxn ang="T125">
                      <a:pos x="T50" y="T51"/>
                    </a:cxn>
                    <a:cxn ang="T126">
                      <a:pos x="T52" y="T53"/>
                    </a:cxn>
                    <a:cxn ang="T127">
                      <a:pos x="T54" y="T55"/>
                    </a:cxn>
                    <a:cxn ang="T128">
                      <a:pos x="T56" y="T57"/>
                    </a:cxn>
                    <a:cxn ang="T129">
                      <a:pos x="T58" y="T59"/>
                    </a:cxn>
                    <a:cxn ang="T130">
                      <a:pos x="T60" y="T61"/>
                    </a:cxn>
                    <a:cxn ang="T131">
                      <a:pos x="T62" y="T63"/>
                    </a:cxn>
                    <a:cxn ang="T132">
                      <a:pos x="T64" y="T65"/>
                    </a:cxn>
                    <a:cxn ang="T133">
                      <a:pos x="T66" y="T67"/>
                    </a:cxn>
                    <a:cxn ang="T134">
                      <a:pos x="T68" y="T69"/>
                    </a:cxn>
                    <a:cxn ang="T135">
                      <a:pos x="T70" y="T71"/>
                    </a:cxn>
                    <a:cxn ang="T136">
                      <a:pos x="T72" y="T73"/>
                    </a:cxn>
                    <a:cxn ang="T137">
                      <a:pos x="T74" y="T75"/>
                    </a:cxn>
                    <a:cxn ang="T138">
                      <a:pos x="T76" y="T77"/>
                    </a:cxn>
                    <a:cxn ang="T139">
                      <a:pos x="T78" y="T79"/>
                    </a:cxn>
                    <a:cxn ang="T140">
                      <a:pos x="T80" y="T81"/>
                    </a:cxn>
                    <a:cxn ang="T141">
                      <a:pos x="T82" y="T83"/>
                    </a:cxn>
                    <a:cxn ang="T142">
                      <a:pos x="T84" y="T85"/>
                    </a:cxn>
                    <a:cxn ang="T143">
                      <a:pos x="T86" y="T87"/>
                    </a:cxn>
                    <a:cxn ang="T144">
                      <a:pos x="T88" y="T89"/>
                    </a:cxn>
                    <a:cxn ang="T145">
                      <a:pos x="T90" y="T91"/>
                    </a:cxn>
                    <a:cxn ang="T146">
                      <a:pos x="T92" y="T93"/>
                    </a:cxn>
                    <a:cxn ang="T147">
                      <a:pos x="T94" y="T95"/>
                    </a:cxn>
                    <a:cxn ang="T148">
                      <a:pos x="T96" y="T97"/>
                    </a:cxn>
                    <a:cxn ang="T149">
                      <a:pos x="T98" y="T99"/>
                    </a:cxn>
                  </a:cxnLst>
                  <a:rect l="T150" t="T151" r="T152" b="T153"/>
                  <a:pathLst>
                    <a:path w="657" h="414">
                      <a:moveTo>
                        <a:pt x="37" y="409"/>
                      </a:moveTo>
                      <a:lnTo>
                        <a:pt x="53" y="408"/>
                      </a:lnTo>
                      <a:lnTo>
                        <a:pt x="69" y="407"/>
                      </a:lnTo>
                      <a:lnTo>
                        <a:pt x="85" y="406"/>
                      </a:lnTo>
                      <a:lnTo>
                        <a:pt x="102" y="406"/>
                      </a:lnTo>
                      <a:lnTo>
                        <a:pt x="118" y="404"/>
                      </a:lnTo>
                      <a:lnTo>
                        <a:pt x="134" y="403"/>
                      </a:lnTo>
                      <a:lnTo>
                        <a:pt x="150" y="403"/>
                      </a:lnTo>
                      <a:lnTo>
                        <a:pt x="167" y="402"/>
                      </a:lnTo>
                      <a:lnTo>
                        <a:pt x="183" y="402"/>
                      </a:lnTo>
                      <a:lnTo>
                        <a:pt x="200" y="401"/>
                      </a:lnTo>
                      <a:lnTo>
                        <a:pt x="216" y="401"/>
                      </a:lnTo>
                      <a:lnTo>
                        <a:pt x="233" y="401"/>
                      </a:lnTo>
                      <a:lnTo>
                        <a:pt x="249" y="399"/>
                      </a:lnTo>
                      <a:lnTo>
                        <a:pt x="266" y="399"/>
                      </a:lnTo>
                      <a:lnTo>
                        <a:pt x="282" y="399"/>
                      </a:lnTo>
                      <a:lnTo>
                        <a:pt x="299" y="399"/>
                      </a:lnTo>
                      <a:lnTo>
                        <a:pt x="320" y="399"/>
                      </a:lnTo>
                      <a:lnTo>
                        <a:pt x="340" y="399"/>
                      </a:lnTo>
                      <a:lnTo>
                        <a:pt x="360" y="401"/>
                      </a:lnTo>
                      <a:lnTo>
                        <a:pt x="380" y="401"/>
                      </a:lnTo>
                      <a:lnTo>
                        <a:pt x="400" y="401"/>
                      </a:lnTo>
                      <a:lnTo>
                        <a:pt x="421" y="402"/>
                      </a:lnTo>
                      <a:lnTo>
                        <a:pt x="441" y="403"/>
                      </a:lnTo>
                      <a:lnTo>
                        <a:pt x="462" y="403"/>
                      </a:lnTo>
                      <a:lnTo>
                        <a:pt x="482" y="404"/>
                      </a:lnTo>
                      <a:lnTo>
                        <a:pt x="501" y="406"/>
                      </a:lnTo>
                      <a:lnTo>
                        <a:pt x="521" y="407"/>
                      </a:lnTo>
                      <a:lnTo>
                        <a:pt x="541" y="408"/>
                      </a:lnTo>
                      <a:lnTo>
                        <a:pt x="561" y="409"/>
                      </a:lnTo>
                      <a:lnTo>
                        <a:pt x="581" y="411"/>
                      </a:lnTo>
                      <a:lnTo>
                        <a:pt x="600" y="413"/>
                      </a:lnTo>
                      <a:lnTo>
                        <a:pt x="620" y="414"/>
                      </a:lnTo>
                      <a:lnTo>
                        <a:pt x="627" y="367"/>
                      </a:lnTo>
                      <a:lnTo>
                        <a:pt x="633" y="318"/>
                      </a:lnTo>
                      <a:lnTo>
                        <a:pt x="640" y="269"/>
                      </a:lnTo>
                      <a:lnTo>
                        <a:pt x="644" y="217"/>
                      </a:lnTo>
                      <a:lnTo>
                        <a:pt x="649" y="165"/>
                      </a:lnTo>
                      <a:lnTo>
                        <a:pt x="652" y="111"/>
                      </a:lnTo>
                      <a:lnTo>
                        <a:pt x="654" y="56"/>
                      </a:lnTo>
                      <a:lnTo>
                        <a:pt x="657" y="0"/>
                      </a:lnTo>
                      <a:lnTo>
                        <a:pt x="0" y="0"/>
                      </a:lnTo>
                      <a:lnTo>
                        <a:pt x="3" y="55"/>
                      </a:lnTo>
                      <a:lnTo>
                        <a:pt x="5" y="111"/>
                      </a:lnTo>
                      <a:lnTo>
                        <a:pt x="8" y="163"/>
                      </a:lnTo>
                      <a:lnTo>
                        <a:pt x="12" y="215"/>
                      </a:lnTo>
                      <a:lnTo>
                        <a:pt x="17" y="265"/>
                      </a:lnTo>
                      <a:lnTo>
                        <a:pt x="24" y="315"/>
                      </a:lnTo>
                      <a:lnTo>
                        <a:pt x="30" y="363"/>
                      </a:lnTo>
                      <a:lnTo>
                        <a:pt x="37" y="409"/>
                      </a:lnTo>
                      <a:close/>
                    </a:path>
                  </a:pathLst>
                </a:custGeom>
                <a:solidFill>
                  <a:srgbClr val="BBB01F"/>
                </a:solidFill>
                <a:ln w="9525">
                  <a:noFill/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>
                  <a:bevelT w="152400" h="50800" prst="softRound"/>
                </a:sp3d>
              </p:spPr>
              <p:txBody>
                <a:bodyPr/>
                <a:lstStyle/>
                <a:p>
                  <a:pPr>
                    <a:defRPr/>
                  </a:pPr>
                  <a:endParaRPr lang="id-ID"/>
                </a:p>
              </p:txBody>
            </p:sp>
            <p:sp>
              <p:nvSpPr>
                <p:cNvPr id="19" name="Freeform 23"/>
                <p:cNvSpPr>
                  <a:spLocks/>
                </p:cNvSpPr>
                <p:nvPr/>
              </p:nvSpPr>
              <p:spPr bwMode="auto">
                <a:xfrm>
                  <a:off x="2598" y="2380"/>
                  <a:ext cx="532" cy="164"/>
                </a:xfrm>
                <a:custGeom>
                  <a:avLst/>
                  <a:gdLst>
                    <a:gd name="T0" fmla="*/ 226 w 529"/>
                    <a:gd name="T1" fmla="*/ 0 h 456"/>
                    <a:gd name="T2" fmla="*/ 197 w 529"/>
                    <a:gd name="T3" fmla="*/ 0 h 456"/>
                    <a:gd name="T4" fmla="*/ 167 w 529"/>
                    <a:gd name="T5" fmla="*/ 0 h 456"/>
                    <a:gd name="T6" fmla="*/ 137 w 529"/>
                    <a:gd name="T7" fmla="*/ 0 h 456"/>
                    <a:gd name="T8" fmla="*/ 108 w 529"/>
                    <a:gd name="T9" fmla="*/ 0 h 456"/>
                    <a:gd name="T10" fmla="*/ 73 w 529"/>
                    <a:gd name="T11" fmla="*/ 0 h 456"/>
                    <a:gd name="T12" fmla="*/ 43 w 529"/>
                    <a:gd name="T13" fmla="*/ 0 h 456"/>
                    <a:gd name="T14" fmla="*/ 15 w 529"/>
                    <a:gd name="T15" fmla="*/ 0 h 456"/>
                    <a:gd name="T16" fmla="*/ 17 w 529"/>
                    <a:gd name="T17" fmla="*/ 0 h 456"/>
                    <a:gd name="T18" fmla="*/ 55 w 529"/>
                    <a:gd name="T19" fmla="*/ 0 h 456"/>
                    <a:gd name="T20" fmla="*/ 105 w 529"/>
                    <a:gd name="T21" fmla="*/ 1 h 456"/>
                    <a:gd name="T22" fmla="*/ 153 w 529"/>
                    <a:gd name="T23" fmla="*/ 1 h 456"/>
                    <a:gd name="T24" fmla="*/ 189 w 529"/>
                    <a:gd name="T25" fmla="*/ 1 h 456"/>
                    <a:gd name="T26" fmla="*/ 212 w 529"/>
                    <a:gd name="T27" fmla="*/ 1 h 456"/>
                    <a:gd name="T28" fmla="*/ 235 w 529"/>
                    <a:gd name="T29" fmla="*/ 1 h 456"/>
                    <a:gd name="T30" fmla="*/ 259 w 529"/>
                    <a:gd name="T31" fmla="*/ 1 h 456"/>
                    <a:gd name="T32" fmla="*/ 289 w 529"/>
                    <a:gd name="T33" fmla="*/ 1 h 456"/>
                    <a:gd name="T34" fmla="*/ 312 w 529"/>
                    <a:gd name="T35" fmla="*/ 1 h 456"/>
                    <a:gd name="T36" fmla="*/ 335 w 529"/>
                    <a:gd name="T37" fmla="*/ 1 h 456"/>
                    <a:gd name="T38" fmla="*/ 358 w 529"/>
                    <a:gd name="T39" fmla="*/ 1 h 456"/>
                    <a:gd name="T40" fmla="*/ 393 w 529"/>
                    <a:gd name="T41" fmla="*/ 1 h 456"/>
                    <a:gd name="T42" fmla="*/ 441 w 529"/>
                    <a:gd name="T43" fmla="*/ 1 h 456"/>
                    <a:gd name="T44" fmla="*/ 491 w 529"/>
                    <a:gd name="T45" fmla="*/ 0 h 456"/>
                    <a:gd name="T46" fmla="*/ 530 w 529"/>
                    <a:gd name="T47" fmla="*/ 0 h 456"/>
                    <a:gd name="T48" fmla="*/ 529 w 529"/>
                    <a:gd name="T49" fmla="*/ 0 h 456"/>
                    <a:gd name="T50" fmla="*/ 493 w 529"/>
                    <a:gd name="T51" fmla="*/ 0 h 456"/>
                    <a:gd name="T52" fmla="*/ 454 w 529"/>
                    <a:gd name="T53" fmla="*/ 0 h 456"/>
                    <a:gd name="T54" fmla="*/ 414 w 529"/>
                    <a:gd name="T55" fmla="*/ 0 h 456"/>
                    <a:gd name="T56" fmla="*/ 378 w 529"/>
                    <a:gd name="T57" fmla="*/ 0 h 456"/>
                    <a:gd name="T58" fmla="*/ 340 w 529"/>
                    <a:gd name="T59" fmla="*/ 0 h 456"/>
                    <a:gd name="T60" fmla="*/ 303 w 529"/>
                    <a:gd name="T61" fmla="*/ 0 h 456"/>
                    <a:gd name="T62" fmla="*/ 259 w 529"/>
                    <a:gd name="T63" fmla="*/ 0 h 45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529"/>
                    <a:gd name="T97" fmla="*/ 0 h 456"/>
                    <a:gd name="T98" fmla="*/ 529 w 529"/>
                    <a:gd name="T99" fmla="*/ 456 h 456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529" h="456">
                      <a:moveTo>
                        <a:pt x="235" y="0"/>
                      </a:moveTo>
                      <a:lnTo>
                        <a:pt x="220" y="0"/>
                      </a:lnTo>
                      <a:lnTo>
                        <a:pt x="205" y="0"/>
                      </a:lnTo>
                      <a:lnTo>
                        <a:pt x="191" y="0"/>
                      </a:lnTo>
                      <a:lnTo>
                        <a:pt x="175" y="0"/>
                      </a:lnTo>
                      <a:lnTo>
                        <a:pt x="161" y="1"/>
                      </a:lnTo>
                      <a:lnTo>
                        <a:pt x="146" y="1"/>
                      </a:lnTo>
                      <a:lnTo>
                        <a:pt x="131" y="1"/>
                      </a:lnTo>
                      <a:lnTo>
                        <a:pt x="117" y="1"/>
                      </a:lnTo>
                      <a:lnTo>
                        <a:pt x="102" y="3"/>
                      </a:lnTo>
                      <a:lnTo>
                        <a:pt x="87" y="3"/>
                      </a:lnTo>
                      <a:lnTo>
                        <a:pt x="73" y="4"/>
                      </a:lnTo>
                      <a:lnTo>
                        <a:pt x="59" y="4"/>
                      </a:lnTo>
                      <a:lnTo>
                        <a:pt x="43" y="5"/>
                      </a:lnTo>
                      <a:lnTo>
                        <a:pt x="29" y="6"/>
                      </a:lnTo>
                      <a:lnTo>
                        <a:pt x="15" y="6"/>
                      </a:lnTo>
                      <a:lnTo>
                        <a:pt x="0" y="7"/>
                      </a:lnTo>
                      <a:lnTo>
                        <a:pt x="17" y="76"/>
                      </a:lnTo>
                      <a:lnTo>
                        <a:pt x="35" y="140"/>
                      </a:lnTo>
                      <a:lnTo>
                        <a:pt x="55" y="198"/>
                      </a:lnTo>
                      <a:lnTo>
                        <a:pt x="77" y="251"/>
                      </a:lnTo>
                      <a:lnTo>
                        <a:pt x="99" y="299"/>
                      </a:lnTo>
                      <a:lnTo>
                        <a:pt x="122" y="341"/>
                      </a:lnTo>
                      <a:lnTo>
                        <a:pt x="147" y="376"/>
                      </a:lnTo>
                      <a:lnTo>
                        <a:pt x="171" y="406"/>
                      </a:lnTo>
                      <a:lnTo>
                        <a:pt x="183" y="418"/>
                      </a:lnTo>
                      <a:lnTo>
                        <a:pt x="194" y="428"/>
                      </a:lnTo>
                      <a:lnTo>
                        <a:pt x="206" y="436"/>
                      </a:lnTo>
                      <a:lnTo>
                        <a:pt x="218" y="444"/>
                      </a:lnTo>
                      <a:lnTo>
                        <a:pt x="229" y="449"/>
                      </a:lnTo>
                      <a:lnTo>
                        <a:pt x="241" y="452"/>
                      </a:lnTo>
                      <a:lnTo>
                        <a:pt x="253" y="455"/>
                      </a:lnTo>
                      <a:lnTo>
                        <a:pt x="266" y="456"/>
                      </a:lnTo>
                      <a:lnTo>
                        <a:pt x="277" y="455"/>
                      </a:lnTo>
                      <a:lnTo>
                        <a:pt x="288" y="454"/>
                      </a:lnTo>
                      <a:lnTo>
                        <a:pt x="300" y="450"/>
                      </a:lnTo>
                      <a:lnTo>
                        <a:pt x="311" y="444"/>
                      </a:lnTo>
                      <a:lnTo>
                        <a:pt x="323" y="438"/>
                      </a:lnTo>
                      <a:lnTo>
                        <a:pt x="334" y="429"/>
                      </a:lnTo>
                      <a:lnTo>
                        <a:pt x="346" y="419"/>
                      </a:lnTo>
                      <a:lnTo>
                        <a:pt x="357" y="408"/>
                      </a:lnTo>
                      <a:lnTo>
                        <a:pt x="381" y="380"/>
                      </a:lnTo>
                      <a:lnTo>
                        <a:pt x="405" y="344"/>
                      </a:lnTo>
                      <a:lnTo>
                        <a:pt x="429" y="304"/>
                      </a:lnTo>
                      <a:lnTo>
                        <a:pt x="452" y="256"/>
                      </a:lnTo>
                      <a:lnTo>
                        <a:pt x="473" y="203"/>
                      </a:lnTo>
                      <a:lnTo>
                        <a:pt x="494" y="145"/>
                      </a:lnTo>
                      <a:lnTo>
                        <a:pt x="512" y="81"/>
                      </a:lnTo>
                      <a:lnTo>
                        <a:pt x="529" y="12"/>
                      </a:lnTo>
                      <a:lnTo>
                        <a:pt x="511" y="11"/>
                      </a:lnTo>
                      <a:lnTo>
                        <a:pt x="494" y="10"/>
                      </a:lnTo>
                      <a:lnTo>
                        <a:pt x="475" y="7"/>
                      </a:lnTo>
                      <a:lnTo>
                        <a:pt x="457" y="6"/>
                      </a:lnTo>
                      <a:lnTo>
                        <a:pt x="438" y="6"/>
                      </a:lnTo>
                      <a:lnTo>
                        <a:pt x="421" y="5"/>
                      </a:lnTo>
                      <a:lnTo>
                        <a:pt x="402" y="4"/>
                      </a:lnTo>
                      <a:lnTo>
                        <a:pt x="383" y="3"/>
                      </a:lnTo>
                      <a:lnTo>
                        <a:pt x="366" y="3"/>
                      </a:lnTo>
                      <a:lnTo>
                        <a:pt x="347" y="1"/>
                      </a:lnTo>
                      <a:lnTo>
                        <a:pt x="328" y="1"/>
                      </a:lnTo>
                      <a:lnTo>
                        <a:pt x="310" y="1"/>
                      </a:lnTo>
                      <a:lnTo>
                        <a:pt x="291" y="0"/>
                      </a:lnTo>
                      <a:lnTo>
                        <a:pt x="272" y="0"/>
                      </a:lnTo>
                      <a:lnTo>
                        <a:pt x="253" y="0"/>
                      </a:lnTo>
                      <a:lnTo>
                        <a:pt x="235" y="0"/>
                      </a:lnTo>
                      <a:close/>
                    </a:path>
                  </a:pathLst>
                </a:custGeom>
                <a:solidFill>
                  <a:srgbClr val="BBB01F"/>
                </a:solidFill>
                <a:ln w="9525">
                  <a:noFill/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>
                  <a:bevelT w="152400" h="50800" prst="softRound"/>
                </a:sp3d>
              </p:spPr>
              <p:txBody>
                <a:bodyPr/>
                <a:lstStyle/>
                <a:p>
                  <a:pPr>
                    <a:defRPr/>
                  </a:pPr>
                  <a:endParaRPr lang="id-ID"/>
                </a:p>
              </p:txBody>
            </p:sp>
            <p:sp>
              <p:nvSpPr>
                <p:cNvPr id="20" name="Freeform 24"/>
                <p:cNvSpPr>
                  <a:spLocks/>
                </p:cNvSpPr>
                <p:nvPr/>
              </p:nvSpPr>
              <p:spPr bwMode="auto">
                <a:xfrm>
                  <a:off x="3215" y="1956"/>
                  <a:ext cx="451" cy="180"/>
                </a:xfrm>
                <a:custGeom>
                  <a:avLst/>
                  <a:gdLst>
                    <a:gd name="T0" fmla="*/ 19 w 510"/>
                    <a:gd name="T1" fmla="*/ 1 h 497"/>
                    <a:gd name="T2" fmla="*/ 244 w 510"/>
                    <a:gd name="T3" fmla="*/ 1 h 497"/>
                    <a:gd name="T4" fmla="*/ 241 w 510"/>
                    <a:gd name="T5" fmla="*/ 1 h 497"/>
                    <a:gd name="T6" fmla="*/ 236 w 510"/>
                    <a:gd name="T7" fmla="*/ 1 h 497"/>
                    <a:gd name="T8" fmla="*/ 230 w 510"/>
                    <a:gd name="T9" fmla="*/ 1 h 497"/>
                    <a:gd name="T10" fmla="*/ 221 w 510"/>
                    <a:gd name="T11" fmla="*/ 0 h 497"/>
                    <a:gd name="T12" fmla="*/ 211 w 510"/>
                    <a:gd name="T13" fmla="*/ 0 h 497"/>
                    <a:gd name="T14" fmla="*/ 200 w 510"/>
                    <a:gd name="T15" fmla="*/ 0 h 497"/>
                    <a:gd name="T16" fmla="*/ 186 w 510"/>
                    <a:gd name="T17" fmla="*/ 0 h 497"/>
                    <a:gd name="T18" fmla="*/ 171 w 510"/>
                    <a:gd name="T19" fmla="*/ 0 h 497"/>
                    <a:gd name="T20" fmla="*/ 161 w 510"/>
                    <a:gd name="T21" fmla="*/ 0 h 497"/>
                    <a:gd name="T22" fmla="*/ 151 w 510"/>
                    <a:gd name="T23" fmla="*/ 0 h 497"/>
                    <a:gd name="T24" fmla="*/ 141 w 510"/>
                    <a:gd name="T25" fmla="*/ 0 h 497"/>
                    <a:gd name="T26" fmla="*/ 130 w 510"/>
                    <a:gd name="T27" fmla="*/ 0 h 497"/>
                    <a:gd name="T28" fmla="*/ 118 w 510"/>
                    <a:gd name="T29" fmla="*/ 0 h 497"/>
                    <a:gd name="T30" fmla="*/ 109 w 510"/>
                    <a:gd name="T31" fmla="*/ 0 h 497"/>
                    <a:gd name="T32" fmla="*/ 98 w 510"/>
                    <a:gd name="T33" fmla="*/ 0 h 497"/>
                    <a:gd name="T34" fmla="*/ 87 w 510"/>
                    <a:gd name="T35" fmla="*/ 0 h 497"/>
                    <a:gd name="T36" fmla="*/ 77 w 510"/>
                    <a:gd name="T37" fmla="*/ 0 h 497"/>
                    <a:gd name="T38" fmla="*/ 66 w 510"/>
                    <a:gd name="T39" fmla="*/ 0 h 497"/>
                    <a:gd name="T40" fmla="*/ 56 w 510"/>
                    <a:gd name="T41" fmla="*/ 0 h 497"/>
                    <a:gd name="T42" fmla="*/ 44 w 510"/>
                    <a:gd name="T43" fmla="*/ 0 h 497"/>
                    <a:gd name="T44" fmla="*/ 34 w 510"/>
                    <a:gd name="T45" fmla="*/ 0 h 497"/>
                    <a:gd name="T46" fmla="*/ 23 w 510"/>
                    <a:gd name="T47" fmla="*/ 0 h 497"/>
                    <a:gd name="T48" fmla="*/ 11 w 510"/>
                    <a:gd name="T49" fmla="*/ 0 h 497"/>
                    <a:gd name="T50" fmla="*/ 0 w 510"/>
                    <a:gd name="T51" fmla="*/ 0 h 497"/>
                    <a:gd name="T52" fmla="*/ 4 w 510"/>
                    <a:gd name="T53" fmla="*/ 0 h 497"/>
                    <a:gd name="T54" fmla="*/ 7 w 510"/>
                    <a:gd name="T55" fmla="*/ 0 h 497"/>
                    <a:gd name="T56" fmla="*/ 10 w 510"/>
                    <a:gd name="T57" fmla="*/ 0 h 497"/>
                    <a:gd name="T58" fmla="*/ 13 w 510"/>
                    <a:gd name="T59" fmla="*/ 1 h 497"/>
                    <a:gd name="T60" fmla="*/ 15 w 510"/>
                    <a:gd name="T61" fmla="*/ 1 h 497"/>
                    <a:gd name="T62" fmla="*/ 17 w 510"/>
                    <a:gd name="T63" fmla="*/ 1 h 497"/>
                    <a:gd name="T64" fmla="*/ 18 w 510"/>
                    <a:gd name="T65" fmla="*/ 1 h 497"/>
                    <a:gd name="T66" fmla="*/ 19 w 510"/>
                    <a:gd name="T67" fmla="*/ 1 h 497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510"/>
                    <a:gd name="T103" fmla="*/ 0 h 497"/>
                    <a:gd name="T104" fmla="*/ 510 w 510"/>
                    <a:gd name="T105" fmla="*/ 497 h 497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510" h="497">
                      <a:moveTo>
                        <a:pt x="39" y="497"/>
                      </a:moveTo>
                      <a:lnTo>
                        <a:pt x="510" y="497"/>
                      </a:lnTo>
                      <a:lnTo>
                        <a:pt x="504" y="429"/>
                      </a:lnTo>
                      <a:lnTo>
                        <a:pt x="494" y="362"/>
                      </a:lnTo>
                      <a:lnTo>
                        <a:pt x="480" y="298"/>
                      </a:lnTo>
                      <a:lnTo>
                        <a:pt x="462" y="234"/>
                      </a:lnTo>
                      <a:lnTo>
                        <a:pt x="441" y="172"/>
                      </a:lnTo>
                      <a:lnTo>
                        <a:pt x="417" y="113"/>
                      </a:lnTo>
                      <a:lnTo>
                        <a:pt x="388" y="55"/>
                      </a:lnTo>
                      <a:lnTo>
                        <a:pt x="357" y="0"/>
                      </a:lnTo>
                      <a:lnTo>
                        <a:pt x="336" y="5"/>
                      </a:lnTo>
                      <a:lnTo>
                        <a:pt x="314" y="11"/>
                      </a:lnTo>
                      <a:lnTo>
                        <a:pt x="294" y="16"/>
                      </a:lnTo>
                      <a:lnTo>
                        <a:pt x="272" y="21"/>
                      </a:lnTo>
                      <a:lnTo>
                        <a:pt x="250" y="26"/>
                      </a:lnTo>
                      <a:lnTo>
                        <a:pt x="227" y="31"/>
                      </a:lnTo>
                      <a:lnTo>
                        <a:pt x="205" y="34"/>
                      </a:lnTo>
                      <a:lnTo>
                        <a:pt x="183" y="39"/>
                      </a:lnTo>
                      <a:lnTo>
                        <a:pt x="161" y="43"/>
                      </a:lnTo>
                      <a:lnTo>
                        <a:pt x="138" y="47"/>
                      </a:lnTo>
                      <a:lnTo>
                        <a:pt x="115" y="50"/>
                      </a:lnTo>
                      <a:lnTo>
                        <a:pt x="93" y="54"/>
                      </a:lnTo>
                      <a:lnTo>
                        <a:pt x="70" y="58"/>
                      </a:lnTo>
                      <a:lnTo>
                        <a:pt x="47" y="62"/>
                      </a:lnTo>
                      <a:lnTo>
                        <a:pt x="23" y="65"/>
                      </a:lnTo>
                      <a:lnTo>
                        <a:pt x="0" y="68"/>
                      </a:lnTo>
                      <a:lnTo>
                        <a:pt x="7" y="119"/>
                      </a:lnTo>
                      <a:lnTo>
                        <a:pt x="15" y="172"/>
                      </a:lnTo>
                      <a:lnTo>
                        <a:pt x="22" y="225"/>
                      </a:lnTo>
                      <a:lnTo>
                        <a:pt x="27" y="278"/>
                      </a:lnTo>
                      <a:lnTo>
                        <a:pt x="32" y="333"/>
                      </a:lnTo>
                      <a:lnTo>
                        <a:pt x="35" y="387"/>
                      </a:lnTo>
                      <a:lnTo>
                        <a:pt x="37" y="441"/>
                      </a:lnTo>
                      <a:lnTo>
                        <a:pt x="39" y="497"/>
                      </a:lnTo>
                      <a:close/>
                    </a:path>
                  </a:pathLst>
                </a:custGeom>
                <a:solidFill>
                  <a:srgbClr val="BBB01F"/>
                </a:solidFill>
                <a:ln w="9525">
                  <a:noFill/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>
                  <a:bevelT w="152400" h="50800" prst="softRound"/>
                </a:sp3d>
              </p:spPr>
              <p:txBody>
                <a:bodyPr/>
                <a:lstStyle/>
                <a:p>
                  <a:pPr>
                    <a:defRPr/>
                  </a:pPr>
                  <a:endParaRPr lang="id-ID"/>
                </a:p>
              </p:txBody>
            </p:sp>
            <p:sp>
              <p:nvSpPr>
                <p:cNvPr id="21" name="Freeform 25"/>
                <p:cNvSpPr>
                  <a:spLocks/>
                </p:cNvSpPr>
                <p:nvPr/>
              </p:nvSpPr>
              <p:spPr bwMode="auto">
                <a:xfrm>
                  <a:off x="3076" y="1800"/>
                  <a:ext cx="378" cy="131"/>
                </a:xfrm>
                <a:custGeom>
                  <a:avLst/>
                  <a:gdLst>
                    <a:gd name="T0" fmla="*/ 200 w 429"/>
                    <a:gd name="T1" fmla="*/ 1 h 364"/>
                    <a:gd name="T2" fmla="*/ 191 w 429"/>
                    <a:gd name="T3" fmla="*/ 1 h 364"/>
                    <a:gd name="T4" fmla="*/ 180 w 429"/>
                    <a:gd name="T5" fmla="*/ 0 h 364"/>
                    <a:gd name="T6" fmla="*/ 170 w 429"/>
                    <a:gd name="T7" fmla="*/ 0 h 364"/>
                    <a:gd name="T8" fmla="*/ 159 w 429"/>
                    <a:gd name="T9" fmla="*/ 0 h 364"/>
                    <a:gd name="T10" fmla="*/ 147 w 429"/>
                    <a:gd name="T11" fmla="*/ 0 h 364"/>
                    <a:gd name="T12" fmla="*/ 134 w 429"/>
                    <a:gd name="T13" fmla="*/ 0 h 364"/>
                    <a:gd name="T14" fmla="*/ 122 w 429"/>
                    <a:gd name="T15" fmla="*/ 0 h 364"/>
                    <a:gd name="T16" fmla="*/ 108 w 429"/>
                    <a:gd name="T17" fmla="*/ 0 h 364"/>
                    <a:gd name="T18" fmla="*/ 96 w 429"/>
                    <a:gd name="T19" fmla="*/ 0 h 364"/>
                    <a:gd name="T20" fmla="*/ 83 w 429"/>
                    <a:gd name="T21" fmla="*/ 0 h 364"/>
                    <a:gd name="T22" fmla="*/ 69 w 429"/>
                    <a:gd name="T23" fmla="*/ 0 h 364"/>
                    <a:gd name="T24" fmla="*/ 56 w 429"/>
                    <a:gd name="T25" fmla="*/ 0 h 364"/>
                    <a:gd name="T26" fmla="*/ 42 w 429"/>
                    <a:gd name="T27" fmla="*/ 0 h 364"/>
                    <a:gd name="T28" fmla="*/ 29 w 429"/>
                    <a:gd name="T29" fmla="*/ 0 h 364"/>
                    <a:gd name="T30" fmla="*/ 14 w 429"/>
                    <a:gd name="T31" fmla="*/ 0 h 364"/>
                    <a:gd name="T32" fmla="*/ 0 w 429"/>
                    <a:gd name="T33" fmla="*/ 0 h 364"/>
                    <a:gd name="T34" fmla="*/ 9 w 429"/>
                    <a:gd name="T35" fmla="*/ 0 h 364"/>
                    <a:gd name="T36" fmla="*/ 17 w 429"/>
                    <a:gd name="T37" fmla="*/ 0 h 364"/>
                    <a:gd name="T38" fmla="*/ 26 w 429"/>
                    <a:gd name="T39" fmla="*/ 0 h 364"/>
                    <a:gd name="T40" fmla="*/ 33 w 429"/>
                    <a:gd name="T41" fmla="*/ 0 h 364"/>
                    <a:gd name="T42" fmla="*/ 42 w 429"/>
                    <a:gd name="T43" fmla="*/ 0 h 364"/>
                    <a:gd name="T44" fmla="*/ 49 w 429"/>
                    <a:gd name="T45" fmla="*/ 0 h 364"/>
                    <a:gd name="T46" fmla="*/ 56 w 429"/>
                    <a:gd name="T47" fmla="*/ 1 h 364"/>
                    <a:gd name="T48" fmla="*/ 61 w 429"/>
                    <a:gd name="T49" fmla="*/ 1 h 364"/>
                    <a:gd name="T50" fmla="*/ 70 w 429"/>
                    <a:gd name="T51" fmla="*/ 1 h 364"/>
                    <a:gd name="T52" fmla="*/ 79 w 429"/>
                    <a:gd name="T53" fmla="*/ 1 h 364"/>
                    <a:gd name="T54" fmla="*/ 89 w 429"/>
                    <a:gd name="T55" fmla="*/ 1 h 364"/>
                    <a:gd name="T56" fmla="*/ 97 w 429"/>
                    <a:gd name="T57" fmla="*/ 1 h 364"/>
                    <a:gd name="T58" fmla="*/ 107 w 429"/>
                    <a:gd name="T59" fmla="*/ 1 h 364"/>
                    <a:gd name="T60" fmla="*/ 115 w 429"/>
                    <a:gd name="T61" fmla="*/ 1 h 364"/>
                    <a:gd name="T62" fmla="*/ 123 w 429"/>
                    <a:gd name="T63" fmla="*/ 1 h 364"/>
                    <a:gd name="T64" fmla="*/ 133 w 429"/>
                    <a:gd name="T65" fmla="*/ 1 h 364"/>
                    <a:gd name="T66" fmla="*/ 141 w 429"/>
                    <a:gd name="T67" fmla="*/ 1 h 364"/>
                    <a:gd name="T68" fmla="*/ 151 w 429"/>
                    <a:gd name="T69" fmla="*/ 1 h 364"/>
                    <a:gd name="T70" fmla="*/ 159 w 429"/>
                    <a:gd name="T71" fmla="*/ 1 h 364"/>
                    <a:gd name="T72" fmla="*/ 167 w 429"/>
                    <a:gd name="T73" fmla="*/ 1 h 364"/>
                    <a:gd name="T74" fmla="*/ 175 w 429"/>
                    <a:gd name="T75" fmla="*/ 1 h 364"/>
                    <a:gd name="T76" fmla="*/ 185 w 429"/>
                    <a:gd name="T77" fmla="*/ 1 h 364"/>
                    <a:gd name="T78" fmla="*/ 193 w 429"/>
                    <a:gd name="T79" fmla="*/ 1 h 364"/>
                    <a:gd name="T80" fmla="*/ 200 w 429"/>
                    <a:gd name="T81" fmla="*/ 1 h 364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429"/>
                    <a:gd name="T124" fmla="*/ 0 h 364"/>
                    <a:gd name="T125" fmla="*/ 429 w 429"/>
                    <a:gd name="T126" fmla="*/ 364 h 364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429" h="364">
                      <a:moveTo>
                        <a:pt x="429" y="312"/>
                      </a:moveTo>
                      <a:lnTo>
                        <a:pt x="409" y="286"/>
                      </a:lnTo>
                      <a:lnTo>
                        <a:pt x="385" y="262"/>
                      </a:lnTo>
                      <a:lnTo>
                        <a:pt x="362" y="237"/>
                      </a:lnTo>
                      <a:lnTo>
                        <a:pt x="338" y="214"/>
                      </a:lnTo>
                      <a:lnTo>
                        <a:pt x="313" y="190"/>
                      </a:lnTo>
                      <a:lnTo>
                        <a:pt x="287" y="168"/>
                      </a:lnTo>
                      <a:lnTo>
                        <a:pt x="261" y="146"/>
                      </a:lnTo>
                      <a:lnTo>
                        <a:pt x="233" y="125"/>
                      </a:lnTo>
                      <a:lnTo>
                        <a:pt x="206" y="106"/>
                      </a:lnTo>
                      <a:lnTo>
                        <a:pt x="177" y="86"/>
                      </a:lnTo>
                      <a:lnTo>
                        <a:pt x="149" y="69"/>
                      </a:lnTo>
                      <a:lnTo>
                        <a:pt x="120" y="52"/>
                      </a:lnTo>
                      <a:lnTo>
                        <a:pt x="90" y="37"/>
                      </a:lnTo>
                      <a:lnTo>
                        <a:pt x="61" y="23"/>
                      </a:lnTo>
                      <a:lnTo>
                        <a:pt x="30" y="11"/>
                      </a:lnTo>
                      <a:lnTo>
                        <a:pt x="0" y="0"/>
                      </a:lnTo>
                      <a:lnTo>
                        <a:pt x="19" y="37"/>
                      </a:lnTo>
                      <a:lnTo>
                        <a:pt x="36" y="77"/>
                      </a:lnTo>
                      <a:lnTo>
                        <a:pt x="55" y="122"/>
                      </a:lnTo>
                      <a:lnTo>
                        <a:pt x="73" y="168"/>
                      </a:lnTo>
                      <a:lnTo>
                        <a:pt x="89" y="216"/>
                      </a:lnTo>
                      <a:lnTo>
                        <a:pt x="105" y="265"/>
                      </a:lnTo>
                      <a:lnTo>
                        <a:pt x="119" y="315"/>
                      </a:lnTo>
                      <a:lnTo>
                        <a:pt x="131" y="364"/>
                      </a:lnTo>
                      <a:lnTo>
                        <a:pt x="151" y="361"/>
                      </a:lnTo>
                      <a:lnTo>
                        <a:pt x="170" y="359"/>
                      </a:lnTo>
                      <a:lnTo>
                        <a:pt x="189" y="356"/>
                      </a:lnTo>
                      <a:lnTo>
                        <a:pt x="208" y="354"/>
                      </a:lnTo>
                      <a:lnTo>
                        <a:pt x="228" y="350"/>
                      </a:lnTo>
                      <a:lnTo>
                        <a:pt x="247" y="348"/>
                      </a:lnTo>
                      <a:lnTo>
                        <a:pt x="265" y="345"/>
                      </a:lnTo>
                      <a:lnTo>
                        <a:pt x="284" y="342"/>
                      </a:lnTo>
                      <a:lnTo>
                        <a:pt x="303" y="338"/>
                      </a:lnTo>
                      <a:lnTo>
                        <a:pt x="322" y="335"/>
                      </a:lnTo>
                      <a:lnTo>
                        <a:pt x="339" y="332"/>
                      </a:lnTo>
                      <a:lnTo>
                        <a:pt x="358" y="328"/>
                      </a:lnTo>
                      <a:lnTo>
                        <a:pt x="375" y="324"/>
                      </a:lnTo>
                      <a:lnTo>
                        <a:pt x="394" y="321"/>
                      </a:lnTo>
                      <a:lnTo>
                        <a:pt x="412" y="316"/>
                      </a:lnTo>
                      <a:lnTo>
                        <a:pt x="429" y="312"/>
                      </a:lnTo>
                      <a:close/>
                    </a:path>
                  </a:pathLst>
                </a:custGeom>
                <a:solidFill>
                  <a:srgbClr val="BBB01F"/>
                </a:solidFill>
                <a:ln w="9525">
                  <a:noFill/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>
                  <a:bevelT w="152400" h="50800" prst="softRound"/>
                </a:sp3d>
              </p:spPr>
              <p:txBody>
                <a:bodyPr/>
                <a:lstStyle/>
                <a:p>
                  <a:pPr>
                    <a:defRPr/>
                  </a:pPr>
                  <a:endParaRPr lang="id-ID"/>
                </a:p>
              </p:txBody>
            </p:sp>
            <p:sp>
              <p:nvSpPr>
                <p:cNvPr id="22" name="Freeform 26"/>
                <p:cNvSpPr>
                  <a:spLocks/>
                </p:cNvSpPr>
                <p:nvPr/>
              </p:nvSpPr>
              <p:spPr bwMode="auto">
                <a:xfrm>
                  <a:off x="3069" y="2389"/>
                  <a:ext cx="388" cy="135"/>
                </a:xfrm>
                <a:custGeom>
                  <a:avLst/>
                  <a:gdLst>
                    <a:gd name="T0" fmla="*/ 0 w 441"/>
                    <a:gd name="T1" fmla="*/ 1 h 376"/>
                    <a:gd name="T2" fmla="*/ 14 w 441"/>
                    <a:gd name="T3" fmla="*/ 1 h 376"/>
                    <a:gd name="T4" fmla="*/ 29 w 441"/>
                    <a:gd name="T5" fmla="*/ 1 h 376"/>
                    <a:gd name="T6" fmla="*/ 42 w 441"/>
                    <a:gd name="T7" fmla="*/ 1 h 376"/>
                    <a:gd name="T8" fmla="*/ 56 w 441"/>
                    <a:gd name="T9" fmla="*/ 1 h 376"/>
                    <a:gd name="T10" fmla="*/ 71 w 441"/>
                    <a:gd name="T11" fmla="*/ 1 h 376"/>
                    <a:gd name="T12" fmla="*/ 84 w 441"/>
                    <a:gd name="T13" fmla="*/ 1 h 376"/>
                    <a:gd name="T14" fmla="*/ 99 w 441"/>
                    <a:gd name="T15" fmla="*/ 0 h 376"/>
                    <a:gd name="T16" fmla="*/ 111 w 441"/>
                    <a:gd name="T17" fmla="*/ 0 h 376"/>
                    <a:gd name="T18" fmla="*/ 125 w 441"/>
                    <a:gd name="T19" fmla="*/ 0 h 376"/>
                    <a:gd name="T20" fmla="*/ 137 w 441"/>
                    <a:gd name="T21" fmla="*/ 0 h 376"/>
                    <a:gd name="T22" fmla="*/ 150 w 441"/>
                    <a:gd name="T23" fmla="*/ 0 h 376"/>
                    <a:gd name="T24" fmla="*/ 162 w 441"/>
                    <a:gd name="T25" fmla="*/ 0 h 376"/>
                    <a:gd name="T26" fmla="*/ 172 w 441"/>
                    <a:gd name="T27" fmla="*/ 0 h 376"/>
                    <a:gd name="T28" fmla="*/ 184 w 441"/>
                    <a:gd name="T29" fmla="*/ 0 h 376"/>
                    <a:gd name="T30" fmla="*/ 195 w 441"/>
                    <a:gd name="T31" fmla="*/ 0 h 376"/>
                    <a:gd name="T32" fmla="*/ 204 w 441"/>
                    <a:gd name="T33" fmla="*/ 0 h 376"/>
                    <a:gd name="T34" fmla="*/ 196 w 441"/>
                    <a:gd name="T35" fmla="*/ 0 h 376"/>
                    <a:gd name="T36" fmla="*/ 188 w 441"/>
                    <a:gd name="T37" fmla="*/ 0 h 376"/>
                    <a:gd name="T38" fmla="*/ 179 w 441"/>
                    <a:gd name="T39" fmla="*/ 0 h 376"/>
                    <a:gd name="T40" fmla="*/ 172 w 441"/>
                    <a:gd name="T41" fmla="*/ 0 h 376"/>
                    <a:gd name="T42" fmla="*/ 163 w 441"/>
                    <a:gd name="T43" fmla="*/ 0 h 376"/>
                    <a:gd name="T44" fmla="*/ 154 w 441"/>
                    <a:gd name="T45" fmla="*/ 0 h 376"/>
                    <a:gd name="T46" fmla="*/ 145 w 441"/>
                    <a:gd name="T47" fmla="*/ 0 h 376"/>
                    <a:gd name="T48" fmla="*/ 137 w 441"/>
                    <a:gd name="T49" fmla="*/ 0 h 376"/>
                    <a:gd name="T50" fmla="*/ 128 w 441"/>
                    <a:gd name="T51" fmla="*/ 0 h 376"/>
                    <a:gd name="T52" fmla="*/ 119 w 441"/>
                    <a:gd name="T53" fmla="*/ 0 h 376"/>
                    <a:gd name="T54" fmla="*/ 111 w 441"/>
                    <a:gd name="T55" fmla="*/ 0 h 376"/>
                    <a:gd name="T56" fmla="*/ 101 w 441"/>
                    <a:gd name="T57" fmla="*/ 0 h 376"/>
                    <a:gd name="T58" fmla="*/ 93 w 441"/>
                    <a:gd name="T59" fmla="*/ 0 h 376"/>
                    <a:gd name="T60" fmla="*/ 83 w 441"/>
                    <a:gd name="T61" fmla="*/ 0 h 376"/>
                    <a:gd name="T62" fmla="*/ 75 w 441"/>
                    <a:gd name="T63" fmla="*/ 0 h 376"/>
                    <a:gd name="T64" fmla="*/ 65 w 441"/>
                    <a:gd name="T65" fmla="*/ 0 h 376"/>
                    <a:gd name="T66" fmla="*/ 60 w 441"/>
                    <a:gd name="T67" fmla="*/ 0 h 376"/>
                    <a:gd name="T68" fmla="*/ 53 w 441"/>
                    <a:gd name="T69" fmla="*/ 0 h 376"/>
                    <a:gd name="T70" fmla="*/ 44 w 441"/>
                    <a:gd name="T71" fmla="*/ 0 h 376"/>
                    <a:gd name="T72" fmla="*/ 37 w 441"/>
                    <a:gd name="T73" fmla="*/ 0 h 376"/>
                    <a:gd name="T74" fmla="*/ 27 w 441"/>
                    <a:gd name="T75" fmla="*/ 0 h 376"/>
                    <a:gd name="T76" fmla="*/ 18 w 441"/>
                    <a:gd name="T77" fmla="*/ 1 h 376"/>
                    <a:gd name="T78" fmla="*/ 9 w 441"/>
                    <a:gd name="T79" fmla="*/ 1 h 376"/>
                    <a:gd name="T80" fmla="*/ 0 w 441"/>
                    <a:gd name="T81" fmla="*/ 1 h 37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441"/>
                    <a:gd name="T124" fmla="*/ 0 h 376"/>
                    <a:gd name="T125" fmla="*/ 441 w 441"/>
                    <a:gd name="T126" fmla="*/ 376 h 37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441" h="376">
                      <a:moveTo>
                        <a:pt x="0" y="376"/>
                      </a:moveTo>
                      <a:lnTo>
                        <a:pt x="31" y="365"/>
                      </a:lnTo>
                      <a:lnTo>
                        <a:pt x="61" y="352"/>
                      </a:lnTo>
                      <a:lnTo>
                        <a:pt x="92" y="338"/>
                      </a:lnTo>
                      <a:lnTo>
                        <a:pt x="122" y="322"/>
                      </a:lnTo>
                      <a:lnTo>
                        <a:pt x="152" y="305"/>
                      </a:lnTo>
                      <a:lnTo>
                        <a:pt x="182" y="286"/>
                      </a:lnTo>
                      <a:lnTo>
                        <a:pt x="211" y="266"/>
                      </a:lnTo>
                      <a:lnTo>
                        <a:pt x="239" y="246"/>
                      </a:lnTo>
                      <a:lnTo>
                        <a:pt x="268" y="223"/>
                      </a:lnTo>
                      <a:lnTo>
                        <a:pt x="296" y="200"/>
                      </a:lnTo>
                      <a:lnTo>
                        <a:pt x="322" y="177"/>
                      </a:lnTo>
                      <a:lnTo>
                        <a:pt x="348" y="153"/>
                      </a:lnTo>
                      <a:lnTo>
                        <a:pt x="373" y="129"/>
                      </a:lnTo>
                      <a:lnTo>
                        <a:pt x="397" y="103"/>
                      </a:lnTo>
                      <a:lnTo>
                        <a:pt x="419" y="78"/>
                      </a:lnTo>
                      <a:lnTo>
                        <a:pt x="441" y="52"/>
                      </a:lnTo>
                      <a:lnTo>
                        <a:pt x="423" y="49"/>
                      </a:lnTo>
                      <a:lnTo>
                        <a:pt x="406" y="44"/>
                      </a:lnTo>
                      <a:lnTo>
                        <a:pt x="387" y="40"/>
                      </a:lnTo>
                      <a:lnTo>
                        <a:pt x="369" y="37"/>
                      </a:lnTo>
                      <a:lnTo>
                        <a:pt x="351" y="33"/>
                      </a:lnTo>
                      <a:lnTo>
                        <a:pt x="332" y="29"/>
                      </a:lnTo>
                      <a:lnTo>
                        <a:pt x="313" y="27"/>
                      </a:lnTo>
                      <a:lnTo>
                        <a:pt x="294" y="23"/>
                      </a:lnTo>
                      <a:lnTo>
                        <a:pt x="276" y="19"/>
                      </a:lnTo>
                      <a:lnTo>
                        <a:pt x="257" y="17"/>
                      </a:lnTo>
                      <a:lnTo>
                        <a:pt x="238" y="13"/>
                      </a:lnTo>
                      <a:lnTo>
                        <a:pt x="218" y="11"/>
                      </a:lnTo>
                      <a:lnTo>
                        <a:pt x="200" y="8"/>
                      </a:lnTo>
                      <a:lnTo>
                        <a:pt x="180" y="5"/>
                      </a:lnTo>
                      <a:lnTo>
                        <a:pt x="161" y="2"/>
                      </a:lnTo>
                      <a:lnTo>
                        <a:pt x="141" y="0"/>
                      </a:lnTo>
                      <a:lnTo>
                        <a:pt x="129" y="50"/>
                      </a:lnTo>
                      <a:lnTo>
                        <a:pt x="114" y="100"/>
                      </a:lnTo>
                      <a:lnTo>
                        <a:pt x="96" y="152"/>
                      </a:lnTo>
                      <a:lnTo>
                        <a:pt x="78" y="201"/>
                      </a:lnTo>
                      <a:lnTo>
                        <a:pt x="59" y="250"/>
                      </a:lnTo>
                      <a:lnTo>
                        <a:pt x="39" y="296"/>
                      </a:lnTo>
                      <a:lnTo>
                        <a:pt x="19" y="338"/>
                      </a:lnTo>
                      <a:lnTo>
                        <a:pt x="0" y="376"/>
                      </a:lnTo>
                      <a:close/>
                    </a:path>
                  </a:pathLst>
                </a:custGeom>
                <a:solidFill>
                  <a:srgbClr val="BBB01F"/>
                </a:solidFill>
                <a:ln w="9525">
                  <a:noFill/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>
                  <a:bevelT w="152400" h="50800" prst="softRound"/>
                </a:sp3d>
              </p:spPr>
              <p:txBody>
                <a:bodyPr/>
                <a:lstStyle/>
                <a:p>
                  <a:pPr>
                    <a:defRPr/>
                  </a:pPr>
                  <a:endParaRPr lang="id-ID"/>
                </a:p>
              </p:txBody>
            </p:sp>
            <p:sp>
              <p:nvSpPr>
                <p:cNvPr id="23" name="Freeform 27"/>
                <p:cNvSpPr>
                  <a:spLocks/>
                </p:cNvSpPr>
                <p:nvPr/>
              </p:nvSpPr>
              <p:spPr bwMode="auto">
                <a:xfrm>
                  <a:off x="3217" y="2186"/>
                  <a:ext cx="449" cy="178"/>
                </a:xfrm>
                <a:custGeom>
                  <a:avLst/>
                  <a:gdLst>
                    <a:gd name="T0" fmla="*/ 18 w 508"/>
                    <a:gd name="T1" fmla="*/ 0 h 497"/>
                    <a:gd name="T2" fmla="*/ 17 w 508"/>
                    <a:gd name="T3" fmla="*/ 0 h 497"/>
                    <a:gd name="T4" fmla="*/ 16 w 508"/>
                    <a:gd name="T5" fmla="*/ 0 h 497"/>
                    <a:gd name="T6" fmla="*/ 15 w 508"/>
                    <a:gd name="T7" fmla="*/ 0 h 497"/>
                    <a:gd name="T8" fmla="*/ 11 w 508"/>
                    <a:gd name="T9" fmla="*/ 0 h 497"/>
                    <a:gd name="T10" fmla="*/ 10 w 508"/>
                    <a:gd name="T11" fmla="*/ 1 h 497"/>
                    <a:gd name="T12" fmla="*/ 7 w 508"/>
                    <a:gd name="T13" fmla="*/ 1 h 497"/>
                    <a:gd name="T14" fmla="*/ 4 w 508"/>
                    <a:gd name="T15" fmla="*/ 1 h 497"/>
                    <a:gd name="T16" fmla="*/ 0 w 508"/>
                    <a:gd name="T17" fmla="*/ 1 h 497"/>
                    <a:gd name="T18" fmla="*/ 11 w 508"/>
                    <a:gd name="T19" fmla="*/ 1 h 497"/>
                    <a:gd name="T20" fmla="*/ 23 w 508"/>
                    <a:gd name="T21" fmla="*/ 1 h 497"/>
                    <a:gd name="T22" fmla="*/ 34 w 508"/>
                    <a:gd name="T23" fmla="*/ 1 h 497"/>
                    <a:gd name="T24" fmla="*/ 44 w 508"/>
                    <a:gd name="T25" fmla="*/ 1 h 497"/>
                    <a:gd name="T26" fmla="*/ 56 w 508"/>
                    <a:gd name="T27" fmla="*/ 1 h 497"/>
                    <a:gd name="T28" fmla="*/ 66 w 508"/>
                    <a:gd name="T29" fmla="*/ 1 h 497"/>
                    <a:gd name="T30" fmla="*/ 77 w 508"/>
                    <a:gd name="T31" fmla="*/ 1 h 497"/>
                    <a:gd name="T32" fmla="*/ 88 w 508"/>
                    <a:gd name="T33" fmla="*/ 1 h 497"/>
                    <a:gd name="T34" fmla="*/ 98 w 508"/>
                    <a:gd name="T35" fmla="*/ 1 h 497"/>
                    <a:gd name="T36" fmla="*/ 110 w 508"/>
                    <a:gd name="T37" fmla="*/ 1 h 497"/>
                    <a:gd name="T38" fmla="*/ 119 w 508"/>
                    <a:gd name="T39" fmla="*/ 1 h 497"/>
                    <a:gd name="T40" fmla="*/ 130 w 508"/>
                    <a:gd name="T41" fmla="*/ 1 h 497"/>
                    <a:gd name="T42" fmla="*/ 141 w 508"/>
                    <a:gd name="T43" fmla="*/ 1 h 497"/>
                    <a:gd name="T44" fmla="*/ 151 w 508"/>
                    <a:gd name="T45" fmla="*/ 1 h 497"/>
                    <a:gd name="T46" fmla="*/ 161 w 508"/>
                    <a:gd name="T47" fmla="*/ 1 h 497"/>
                    <a:gd name="T48" fmla="*/ 171 w 508"/>
                    <a:gd name="T49" fmla="*/ 1 h 497"/>
                    <a:gd name="T50" fmla="*/ 186 w 508"/>
                    <a:gd name="T51" fmla="*/ 1 h 497"/>
                    <a:gd name="T52" fmla="*/ 199 w 508"/>
                    <a:gd name="T53" fmla="*/ 1 h 497"/>
                    <a:gd name="T54" fmla="*/ 211 w 508"/>
                    <a:gd name="T55" fmla="*/ 1 h 497"/>
                    <a:gd name="T56" fmla="*/ 220 w 508"/>
                    <a:gd name="T57" fmla="*/ 0 h 497"/>
                    <a:gd name="T58" fmla="*/ 229 w 508"/>
                    <a:gd name="T59" fmla="*/ 0 h 497"/>
                    <a:gd name="T60" fmla="*/ 235 w 508"/>
                    <a:gd name="T61" fmla="*/ 0 h 497"/>
                    <a:gd name="T62" fmla="*/ 239 w 508"/>
                    <a:gd name="T63" fmla="*/ 0 h 497"/>
                    <a:gd name="T64" fmla="*/ 242 w 508"/>
                    <a:gd name="T65" fmla="*/ 0 h 497"/>
                    <a:gd name="T66" fmla="*/ 18 w 508"/>
                    <a:gd name="T67" fmla="*/ 0 h 497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508"/>
                    <a:gd name="T103" fmla="*/ 0 h 497"/>
                    <a:gd name="T104" fmla="*/ 508 w 508"/>
                    <a:gd name="T105" fmla="*/ 497 h 497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508" h="497">
                      <a:moveTo>
                        <a:pt x="37" y="0"/>
                      </a:moveTo>
                      <a:lnTo>
                        <a:pt x="35" y="54"/>
                      </a:lnTo>
                      <a:lnTo>
                        <a:pt x="33" y="109"/>
                      </a:lnTo>
                      <a:lnTo>
                        <a:pt x="30" y="163"/>
                      </a:lnTo>
                      <a:lnTo>
                        <a:pt x="25" y="217"/>
                      </a:lnTo>
                      <a:lnTo>
                        <a:pt x="21" y="270"/>
                      </a:lnTo>
                      <a:lnTo>
                        <a:pt x="14" y="323"/>
                      </a:lnTo>
                      <a:lnTo>
                        <a:pt x="7" y="376"/>
                      </a:lnTo>
                      <a:lnTo>
                        <a:pt x="0" y="428"/>
                      </a:lnTo>
                      <a:lnTo>
                        <a:pt x="23" y="431"/>
                      </a:lnTo>
                      <a:lnTo>
                        <a:pt x="47" y="434"/>
                      </a:lnTo>
                      <a:lnTo>
                        <a:pt x="70" y="438"/>
                      </a:lnTo>
                      <a:lnTo>
                        <a:pt x="93" y="441"/>
                      </a:lnTo>
                      <a:lnTo>
                        <a:pt x="116" y="445"/>
                      </a:lnTo>
                      <a:lnTo>
                        <a:pt x="139" y="449"/>
                      </a:lnTo>
                      <a:lnTo>
                        <a:pt x="162" y="452"/>
                      </a:lnTo>
                      <a:lnTo>
                        <a:pt x="185" y="457"/>
                      </a:lnTo>
                      <a:lnTo>
                        <a:pt x="207" y="461"/>
                      </a:lnTo>
                      <a:lnTo>
                        <a:pt x="229" y="466"/>
                      </a:lnTo>
                      <a:lnTo>
                        <a:pt x="251" y="471"/>
                      </a:lnTo>
                      <a:lnTo>
                        <a:pt x="273" y="476"/>
                      </a:lnTo>
                      <a:lnTo>
                        <a:pt x="295" y="481"/>
                      </a:lnTo>
                      <a:lnTo>
                        <a:pt x="316" y="485"/>
                      </a:lnTo>
                      <a:lnTo>
                        <a:pt x="338" y="492"/>
                      </a:lnTo>
                      <a:lnTo>
                        <a:pt x="359" y="497"/>
                      </a:lnTo>
                      <a:lnTo>
                        <a:pt x="390" y="441"/>
                      </a:lnTo>
                      <a:lnTo>
                        <a:pt x="417" y="383"/>
                      </a:lnTo>
                      <a:lnTo>
                        <a:pt x="441" y="324"/>
                      </a:lnTo>
                      <a:lnTo>
                        <a:pt x="462" y="263"/>
                      </a:lnTo>
                      <a:lnTo>
                        <a:pt x="479" y="199"/>
                      </a:lnTo>
                      <a:lnTo>
                        <a:pt x="493" y="135"/>
                      </a:lnTo>
                      <a:lnTo>
                        <a:pt x="502" y="68"/>
                      </a:lnTo>
                      <a:lnTo>
                        <a:pt x="508" y="0"/>
                      </a:lnTo>
                      <a:lnTo>
                        <a:pt x="37" y="0"/>
                      </a:lnTo>
                      <a:close/>
                    </a:path>
                  </a:pathLst>
                </a:custGeom>
                <a:solidFill>
                  <a:srgbClr val="BBB01F"/>
                </a:solidFill>
                <a:ln w="9525">
                  <a:noFill/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>
                  <a:bevelT w="152400" h="50800" prst="softRound"/>
                </a:sp3d>
              </p:spPr>
              <p:txBody>
                <a:bodyPr/>
                <a:lstStyle/>
                <a:p>
                  <a:pPr>
                    <a:defRPr/>
                  </a:pPr>
                  <a:endParaRPr lang="id-ID"/>
                </a:p>
              </p:txBody>
            </p:sp>
            <p:sp>
              <p:nvSpPr>
                <p:cNvPr id="24" name="Freeform 28"/>
                <p:cNvSpPr>
                  <a:spLocks/>
                </p:cNvSpPr>
                <p:nvPr/>
              </p:nvSpPr>
              <p:spPr bwMode="auto">
                <a:xfrm rot="418631">
                  <a:off x="2371" y="2544"/>
                  <a:ext cx="1171" cy="158"/>
                </a:xfrm>
                <a:custGeom>
                  <a:avLst/>
                  <a:gdLst>
                    <a:gd name="T0" fmla="*/ 0 w 2835"/>
                    <a:gd name="T1" fmla="*/ 0 h 703"/>
                    <a:gd name="T2" fmla="*/ 2 w 2835"/>
                    <a:gd name="T3" fmla="*/ 0 h 703"/>
                    <a:gd name="T4" fmla="*/ 5 w 2835"/>
                    <a:gd name="T5" fmla="*/ 0 h 703"/>
                    <a:gd name="T6" fmla="*/ 7 w 2835"/>
                    <a:gd name="T7" fmla="*/ 0 h 703"/>
                    <a:gd name="T8" fmla="*/ 10 w 2835"/>
                    <a:gd name="T9" fmla="*/ 0 h 703"/>
                    <a:gd name="T10" fmla="*/ 12 w 2835"/>
                    <a:gd name="T11" fmla="*/ 0 h 703"/>
                    <a:gd name="T12" fmla="*/ 14 w 2835"/>
                    <a:gd name="T13" fmla="*/ 0 h 703"/>
                    <a:gd name="T14" fmla="*/ 14 w 2835"/>
                    <a:gd name="T15" fmla="*/ 0 h 703"/>
                    <a:gd name="T16" fmla="*/ 12 w 2835"/>
                    <a:gd name="T17" fmla="*/ 0 h 703"/>
                    <a:gd name="T18" fmla="*/ 9 w 2835"/>
                    <a:gd name="T19" fmla="*/ 0 h 703"/>
                    <a:gd name="T20" fmla="*/ 6 w 2835"/>
                    <a:gd name="T21" fmla="*/ 0 h 703"/>
                    <a:gd name="T22" fmla="*/ 4 w 2835"/>
                    <a:gd name="T23" fmla="*/ 0 h 703"/>
                    <a:gd name="T24" fmla="*/ 2 w 2835"/>
                    <a:gd name="T25" fmla="*/ 0 h 703"/>
                    <a:gd name="T26" fmla="*/ 1 w 2835"/>
                    <a:gd name="T27" fmla="*/ 0 h 703"/>
                    <a:gd name="T28" fmla="*/ 0 w 2835"/>
                    <a:gd name="T29" fmla="*/ 0 h 703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w 2835"/>
                    <a:gd name="T46" fmla="*/ 0 h 703"/>
                    <a:gd name="T47" fmla="*/ 2835 w 2835"/>
                    <a:gd name="T48" fmla="*/ 703 h 703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T45" t="T46" r="T47" b="T48"/>
                  <a:pathLst>
                    <a:path w="2835" h="703">
                      <a:moveTo>
                        <a:pt x="45" y="318"/>
                      </a:moveTo>
                      <a:cubicBezTo>
                        <a:pt x="90" y="288"/>
                        <a:pt x="264" y="144"/>
                        <a:pt x="408" y="91"/>
                      </a:cubicBezTo>
                      <a:cubicBezTo>
                        <a:pt x="552" y="38"/>
                        <a:pt x="741" y="0"/>
                        <a:pt x="907" y="0"/>
                      </a:cubicBezTo>
                      <a:cubicBezTo>
                        <a:pt x="1073" y="0"/>
                        <a:pt x="1232" y="38"/>
                        <a:pt x="1406" y="91"/>
                      </a:cubicBezTo>
                      <a:cubicBezTo>
                        <a:pt x="1580" y="144"/>
                        <a:pt x="1800" y="273"/>
                        <a:pt x="1951" y="318"/>
                      </a:cubicBezTo>
                      <a:cubicBezTo>
                        <a:pt x="2102" y="363"/>
                        <a:pt x="2177" y="401"/>
                        <a:pt x="2313" y="363"/>
                      </a:cubicBezTo>
                      <a:cubicBezTo>
                        <a:pt x="2449" y="325"/>
                        <a:pt x="2699" y="114"/>
                        <a:pt x="2767" y="91"/>
                      </a:cubicBezTo>
                      <a:cubicBezTo>
                        <a:pt x="2835" y="68"/>
                        <a:pt x="2790" y="136"/>
                        <a:pt x="2722" y="227"/>
                      </a:cubicBezTo>
                      <a:cubicBezTo>
                        <a:pt x="2654" y="318"/>
                        <a:pt x="2503" y="567"/>
                        <a:pt x="2359" y="635"/>
                      </a:cubicBezTo>
                      <a:cubicBezTo>
                        <a:pt x="2215" y="703"/>
                        <a:pt x="2049" y="688"/>
                        <a:pt x="1860" y="635"/>
                      </a:cubicBezTo>
                      <a:cubicBezTo>
                        <a:pt x="1671" y="582"/>
                        <a:pt x="1406" y="386"/>
                        <a:pt x="1225" y="318"/>
                      </a:cubicBezTo>
                      <a:cubicBezTo>
                        <a:pt x="1044" y="250"/>
                        <a:pt x="915" y="242"/>
                        <a:pt x="771" y="227"/>
                      </a:cubicBezTo>
                      <a:cubicBezTo>
                        <a:pt x="627" y="212"/>
                        <a:pt x="469" y="220"/>
                        <a:pt x="363" y="227"/>
                      </a:cubicBezTo>
                      <a:cubicBezTo>
                        <a:pt x="257" y="234"/>
                        <a:pt x="189" y="249"/>
                        <a:pt x="136" y="272"/>
                      </a:cubicBezTo>
                      <a:cubicBezTo>
                        <a:pt x="83" y="295"/>
                        <a:pt x="0" y="348"/>
                        <a:pt x="45" y="318"/>
                      </a:cubicBezTo>
                      <a:close/>
                    </a:path>
                  </a:pathLst>
                </a:custGeom>
                <a:solidFill>
                  <a:srgbClr val="000066"/>
                </a:solidFill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>
                  <a:bevelT w="152400" h="50800" prst="softRound"/>
                </a:sp3d>
              </p:spPr>
              <p:txBody>
                <a:bodyPr/>
                <a:lstStyle/>
                <a:p>
                  <a:pPr>
                    <a:defRPr/>
                  </a:pPr>
                  <a:endParaRPr lang="id-ID"/>
                </a:p>
              </p:txBody>
            </p:sp>
          </p:grpSp>
          <p:sp>
            <p:nvSpPr>
              <p:cNvPr id="9" name="Freeform 29"/>
              <p:cNvSpPr>
                <a:spLocks/>
              </p:cNvSpPr>
              <p:nvPr/>
            </p:nvSpPr>
            <p:spPr bwMode="auto">
              <a:xfrm>
                <a:off x="2477" y="1526"/>
                <a:ext cx="841" cy="1028"/>
              </a:xfrm>
              <a:custGeom>
                <a:avLst/>
                <a:gdLst>
                  <a:gd name="T0" fmla="*/ 0 w 1224"/>
                  <a:gd name="T1" fmla="*/ 43 h 1678"/>
                  <a:gd name="T2" fmla="*/ 52 w 1224"/>
                  <a:gd name="T3" fmla="*/ 70 h 1678"/>
                  <a:gd name="T4" fmla="*/ 129 w 1224"/>
                  <a:gd name="T5" fmla="*/ 0 h 1678"/>
                  <a:gd name="T6" fmla="*/ 52 w 1224"/>
                  <a:gd name="T7" fmla="*/ 89 h 1678"/>
                  <a:gd name="T8" fmla="*/ 0 w 1224"/>
                  <a:gd name="T9" fmla="*/ 43 h 167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224"/>
                  <a:gd name="T16" fmla="*/ 0 h 1678"/>
                  <a:gd name="T17" fmla="*/ 1224 w 1224"/>
                  <a:gd name="T18" fmla="*/ 1678 h 167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224" h="1678">
                    <a:moveTo>
                      <a:pt x="0" y="816"/>
                    </a:moveTo>
                    <a:lnTo>
                      <a:pt x="499" y="1315"/>
                    </a:lnTo>
                    <a:lnTo>
                      <a:pt x="1224" y="0"/>
                    </a:lnTo>
                    <a:lnTo>
                      <a:pt x="499" y="1678"/>
                    </a:lnTo>
                    <a:lnTo>
                      <a:pt x="0" y="816"/>
                    </a:lnTo>
                    <a:close/>
                  </a:path>
                </a:pathLst>
              </a:custGeom>
              <a:solidFill>
                <a:srgbClr val="CC3300"/>
              </a:solidFill>
              <a:ln w="9525">
                <a:noFill/>
                <a:round/>
                <a:headEnd/>
                <a:tailEnd/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txBody>
              <a:bodyPr/>
              <a:lstStyle/>
              <a:p>
                <a:pPr>
                  <a:defRPr/>
                </a:pPr>
                <a:endParaRPr lang="id-ID"/>
              </a:p>
            </p:txBody>
          </p:sp>
        </p:grp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37949-9155-46B0-8D75-FBE702B62E7D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47571-9235-43CB-882C-B3D5255DCB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37949-9155-46B0-8D75-FBE702B62E7D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47571-9235-43CB-882C-B3D5255DCB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37949-9155-46B0-8D75-FBE702B62E7D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47571-9235-43CB-882C-B3D5255DCB1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130425"/>
            <a:ext cx="7924800" cy="1470025"/>
          </a:xfrm>
        </p:spPr>
        <p:txBody>
          <a:bodyPr/>
          <a:lstStyle/>
          <a:p>
            <a:r>
              <a:rPr lang="en-US" dirty="0" err="1" smtClean="0"/>
              <a:t>Penjaminan</a:t>
            </a:r>
            <a:r>
              <a:rPr lang="en-US" dirty="0" smtClean="0"/>
              <a:t> </a:t>
            </a:r>
            <a:r>
              <a:rPr lang="en-US" dirty="0" err="1" smtClean="0"/>
              <a:t>Mutu</a:t>
            </a:r>
            <a:r>
              <a:rPr lang="en-US" dirty="0" smtClean="0"/>
              <a:t> Program </a:t>
            </a:r>
            <a:r>
              <a:rPr lang="en-US" dirty="0" err="1" smtClean="0"/>
              <a:t>Vokasi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Tantangan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Harapan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Chan </a:t>
            </a:r>
            <a:r>
              <a:rPr lang="en-US" dirty="0" err="1" smtClean="0"/>
              <a:t>Basaruddin</a:t>
            </a:r>
            <a:endParaRPr lang="en-US" dirty="0" smtClean="0"/>
          </a:p>
          <a:p>
            <a:r>
              <a:rPr lang="en-US" dirty="0" err="1" smtClean="0"/>
              <a:t>Direktur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Eksekutif</a:t>
            </a:r>
            <a:r>
              <a:rPr lang="en-US" dirty="0" smtClean="0"/>
              <a:t> BAN-PT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6600" y="152400"/>
            <a:ext cx="2457450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39140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Permasalahan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Akreditasi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perbaikan</a:t>
            </a:r>
            <a:r>
              <a:rPr lang="en-US" dirty="0" smtClean="0"/>
              <a:t> </a:t>
            </a:r>
            <a:r>
              <a:rPr lang="en-US" dirty="0" err="1" smtClean="0"/>
              <a:t>mutu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 (CQI)</a:t>
            </a:r>
          </a:p>
          <a:p>
            <a:r>
              <a:rPr lang="en-US" dirty="0" smtClean="0"/>
              <a:t>Instrument yang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masukan</a:t>
            </a:r>
            <a:r>
              <a:rPr lang="en-US" dirty="0" smtClean="0"/>
              <a:t> (inputs)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(resources)</a:t>
            </a:r>
          </a:p>
          <a:p>
            <a:r>
              <a:rPr lang="en-US" dirty="0" err="1" smtClean="0"/>
              <a:t>Kemampuan</a:t>
            </a:r>
            <a:r>
              <a:rPr lang="en-US" dirty="0" smtClean="0"/>
              <a:t> assessor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assessment yang objective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akurat</a:t>
            </a:r>
            <a:endParaRPr lang="en-US" dirty="0" smtClean="0"/>
          </a:p>
          <a:p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akreditasi</a:t>
            </a:r>
            <a:r>
              <a:rPr lang="en-US" dirty="0" smtClean="0"/>
              <a:t> yang </a:t>
            </a:r>
            <a:r>
              <a:rPr lang="en-US" dirty="0" err="1" smtClean="0"/>
              <a:t>masih</a:t>
            </a:r>
            <a:r>
              <a:rPr lang="en-US" dirty="0" smtClean="0"/>
              <a:t> manual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Penyempurnaan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Akreditasi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Akreditasi</a:t>
            </a:r>
            <a:r>
              <a:rPr lang="en-US" dirty="0" smtClean="0"/>
              <a:t> Online</a:t>
            </a:r>
          </a:p>
          <a:p>
            <a:pPr marL="514350" indent="-514350">
              <a:buAutoNum type="arabicPeriod"/>
            </a:pPr>
            <a:r>
              <a:rPr lang="en-US" dirty="0" smtClean="0"/>
              <a:t>Instrument yang </a:t>
            </a:r>
            <a:r>
              <a:rPr lang="en-US" dirty="0" err="1" smtClean="0"/>
              <a:t>berorientasi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Outcomes</a:t>
            </a:r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6600" y="152400"/>
            <a:ext cx="2457450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Akreditasi</a:t>
            </a:r>
            <a:r>
              <a:rPr lang="en-US" dirty="0" smtClean="0"/>
              <a:t> Online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Sistem</a:t>
            </a:r>
            <a:r>
              <a:rPr lang="en-US" dirty="0" smtClean="0"/>
              <a:t> online </a:t>
            </a:r>
            <a:r>
              <a:rPr lang="en-US" dirty="0" err="1" smtClean="0"/>
              <a:t>meliputi</a:t>
            </a:r>
            <a:endParaRPr lang="en-US" dirty="0" smtClean="0"/>
          </a:p>
          <a:p>
            <a:pPr lvl="1"/>
            <a:r>
              <a:rPr lang="en-US" dirty="0" err="1" smtClean="0"/>
              <a:t>Pengajuan</a:t>
            </a:r>
            <a:r>
              <a:rPr lang="en-US" dirty="0" smtClean="0"/>
              <a:t> </a:t>
            </a:r>
            <a:r>
              <a:rPr lang="en-US" dirty="0" err="1" smtClean="0"/>
              <a:t>usulan</a:t>
            </a:r>
            <a:r>
              <a:rPr lang="en-US" dirty="0" smtClean="0"/>
              <a:t> </a:t>
            </a:r>
            <a:r>
              <a:rPr lang="en-US" dirty="0" err="1" smtClean="0"/>
              <a:t>akreditasi</a:t>
            </a:r>
            <a:r>
              <a:rPr lang="en-US" dirty="0" smtClean="0"/>
              <a:t> (</a:t>
            </a:r>
            <a:r>
              <a:rPr lang="en-US" dirty="0" err="1" smtClean="0"/>
              <a:t>penyampaian</a:t>
            </a:r>
            <a:r>
              <a:rPr lang="en-US" dirty="0" smtClean="0"/>
              <a:t> </a:t>
            </a:r>
            <a:r>
              <a:rPr lang="en-US" dirty="0" err="1" smtClean="0"/>
              <a:t>dokumen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Process tracking</a:t>
            </a:r>
          </a:p>
          <a:p>
            <a:pPr lvl="1"/>
            <a:r>
              <a:rPr lang="en-US" dirty="0" smtClean="0"/>
              <a:t>Assessment </a:t>
            </a:r>
            <a:r>
              <a:rPr lang="en-US" dirty="0" err="1" smtClean="0"/>
              <a:t>Kecukupan</a:t>
            </a:r>
            <a:r>
              <a:rPr lang="en-US" dirty="0" smtClean="0"/>
              <a:t> (desk evaluation) </a:t>
            </a:r>
            <a:r>
              <a:rPr lang="en-US" dirty="0" err="1" smtClean="0"/>
              <a:t>oleh</a:t>
            </a:r>
            <a:r>
              <a:rPr lang="en-US" dirty="0" smtClean="0"/>
              <a:t> Assessor</a:t>
            </a:r>
          </a:p>
          <a:p>
            <a:pPr lvl="1"/>
            <a:r>
              <a:rPr lang="en-US" dirty="0" err="1" smtClean="0"/>
              <a:t>Penyampaian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assessment </a:t>
            </a:r>
            <a:r>
              <a:rPr lang="en-US" dirty="0" err="1" smtClean="0"/>
              <a:t>lapangan</a:t>
            </a:r>
            <a:r>
              <a:rPr lang="en-US" dirty="0" smtClean="0"/>
              <a:t> (site visit)</a:t>
            </a:r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401762"/>
          </a:xfrm>
        </p:spPr>
        <p:txBody>
          <a:bodyPr>
            <a:normAutofit fontScale="90000"/>
          </a:bodyPr>
          <a:lstStyle/>
          <a:p>
            <a:r>
              <a:rPr lang="en-US" sz="5400" b="1" dirty="0" smtClean="0">
                <a:solidFill>
                  <a:schemeClr val="accent6">
                    <a:lumMod val="75000"/>
                  </a:schemeClr>
                </a:solidFill>
              </a:rPr>
              <a:t>INSTRUMENT AKREDITASI </a:t>
            </a:r>
            <a:br>
              <a:rPr lang="en-US" sz="54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sz="5400" b="1" dirty="0" smtClean="0">
                <a:solidFill>
                  <a:schemeClr val="accent6">
                    <a:lumMod val="75000"/>
                  </a:schemeClr>
                </a:solidFill>
              </a:rPr>
              <a:t>PENDIDIKAN VOKASI</a:t>
            </a:r>
            <a:endParaRPr lang="en-US" sz="5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Autofit/>
          </a:bodyPr>
          <a:lstStyle/>
          <a:p>
            <a:pPr marL="114300" indent="0">
              <a:buNone/>
            </a:pPr>
            <a:r>
              <a:rPr lang="en-US" sz="2400" dirty="0" err="1" smtClean="0"/>
              <a:t>Menurut</a:t>
            </a:r>
            <a:r>
              <a:rPr lang="en-US" sz="2400" dirty="0" smtClean="0"/>
              <a:t> UU 12 </a:t>
            </a:r>
            <a:r>
              <a:rPr lang="en-US" sz="2400" dirty="0" err="1" smtClean="0"/>
              <a:t>tahun</a:t>
            </a:r>
            <a:r>
              <a:rPr lang="en-US" sz="2400" dirty="0" smtClean="0"/>
              <a:t> 2012 </a:t>
            </a:r>
            <a:r>
              <a:rPr lang="en-US" sz="2400" dirty="0" err="1" smtClean="0"/>
              <a:t>ayat</a:t>
            </a:r>
            <a:r>
              <a:rPr lang="en-US" sz="2400" dirty="0" smtClean="0"/>
              <a:t> 16:</a:t>
            </a:r>
          </a:p>
          <a:p>
            <a:pPr marL="560070" indent="-514350">
              <a:buFont typeface="+mj-lt"/>
              <a:buAutoNum type="arabicParenR"/>
            </a:pPr>
            <a:r>
              <a:rPr lang="en-US" sz="2400" dirty="0" err="1" smtClean="0"/>
              <a:t>Pendidikan</a:t>
            </a:r>
            <a:r>
              <a:rPr lang="en-US" sz="2400" dirty="0" smtClean="0"/>
              <a:t> </a:t>
            </a:r>
            <a:r>
              <a:rPr lang="en-US" sz="2400" dirty="0" err="1"/>
              <a:t>vokasi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Pendidikan</a:t>
            </a:r>
            <a:r>
              <a:rPr lang="en-US" sz="2400" dirty="0"/>
              <a:t> </a:t>
            </a:r>
            <a:r>
              <a:rPr lang="en-US" sz="2400" dirty="0" err="1"/>
              <a:t>Tinggi</a:t>
            </a:r>
            <a:r>
              <a:rPr lang="en-US" sz="2400" dirty="0"/>
              <a:t> program diploma yang </a:t>
            </a:r>
            <a:r>
              <a:rPr lang="en-US" sz="2400" dirty="0" err="1"/>
              <a:t>menyiapkan</a:t>
            </a:r>
            <a:r>
              <a:rPr lang="en-US" sz="2400" dirty="0"/>
              <a:t> </a:t>
            </a:r>
            <a:r>
              <a:rPr lang="en-US" sz="2400" dirty="0" err="1" smtClean="0"/>
              <a:t>mahasiswa</a:t>
            </a:r>
            <a:r>
              <a:rPr lang="en-US" sz="2400" dirty="0" smtClean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pekerjaan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keahlian</a:t>
            </a:r>
            <a:r>
              <a:rPr lang="en-US" sz="2400" dirty="0"/>
              <a:t> </a:t>
            </a:r>
            <a:r>
              <a:rPr lang="en-US" sz="2400" dirty="0" err="1"/>
              <a:t>terapan</a:t>
            </a:r>
            <a:r>
              <a:rPr lang="en-US" sz="2400" dirty="0"/>
              <a:t> </a:t>
            </a:r>
            <a:r>
              <a:rPr lang="en-US" sz="2400" dirty="0" err="1"/>
              <a:t>tertentu</a:t>
            </a:r>
            <a:r>
              <a:rPr lang="en-US" sz="2400" dirty="0"/>
              <a:t> </a:t>
            </a:r>
            <a:r>
              <a:rPr lang="en-US" sz="2400" dirty="0" err="1"/>
              <a:t>sampai</a:t>
            </a:r>
            <a:r>
              <a:rPr lang="en-US" sz="2400" dirty="0"/>
              <a:t> program </a:t>
            </a:r>
            <a:r>
              <a:rPr lang="en-US" sz="2400" dirty="0" err="1"/>
              <a:t>sarjana</a:t>
            </a:r>
            <a:r>
              <a:rPr lang="en-US" sz="2400" dirty="0"/>
              <a:t> </a:t>
            </a:r>
            <a:r>
              <a:rPr lang="en-US" sz="2400" dirty="0" err="1"/>
              <a:t>terapan</a:t>
            </a:r>
            <a:r>
              <a:rPr lang="en-US" sz="2400" dirty="0"/>
              <a:t>. </a:t>
            </a:r>
          </a:p>
          <a:p>
            <a:pPr marL="560070" indent="-514350">
              <a:buFont typeface="+mj-lt"/>
              <a:buAutoNum type="arabicParenR"/>
            </a:pPr>
            <a:r>
              <a:rPr lang="en-US" sz="2400" dirty="0" err="1" smtClean="0"/>
              <a:t>Pendidikan</a:t>
            </a:r>
            <a:r>
              <a:rPr lang="en-US" sz="2400" dirty="0" smtClean="0"/>
              <a:t> </a:t>
            </a:r>
            <a:r>
              <a:rPr lang="en-US" sz="2400" dirty="0" err="1"/>
              <a:t>vokasi</a:t>
            </a:r>
            <a:r>
              <a:rPr lang="en-US" sz="2400" dirty="0"/>
              <a:t> </a:t>
            </a:r>
            <a:r>
              <a:rPr lang="en-US" sz="2400" dirty="0" err="1"/>
              <a:t>sebagaimana</a:t>
            </a:r>
            <a:r>
              <a:rPr lang="en-US" sz="2400" dirty="0"/>
              <a:t> </a:t>
            </a:r>
            <a:r>
              <a:rPr lang="en-US" sz="2400" dirty="0" err="1"/>
              <a:t>dimaksud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 smtClean="0"/>
              <a:t>ayat</a:t>
            </a:r>
            <a:r>
              <a:rPr lang="en-US" sz="2400" dirty="0" smtClean="0"/>
              <a:t> </a:t>
            </a:r>
            <a:r>
              <a:rPr lang="en-US" sz="2400" dirty="0"/>
              <a:t>(1)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dikembangkan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 smtClean="0"/>
              <a:t>pemerintah</a:t>
            </a:r>
            <a:r>
              <a:rPr lang="en-US" sz="2400" dirty="0" smtClean="0"/>
              <a:t> </a:t>
            </a:r>
            <a:r>
              <a:rPr lang="en-US" sz="2400" dirty="0" err="1"/>
              <a:t>sampai</a:t>
            </a:r>
            <a:r>
              <a:rPr lang="en-US" sz="2400" dirty="0"/>
              <a:t> program magister </a:t>
            </a:r>
            <a:r>
              <a:rPr lang="en-US" sz="2400" dirty="0" err="1"/>
              <a:t>terapan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program </a:t>
            </a:r>
            <a:r>
              <a:rPr lang="en-US" sz="2400" dirty="0" err="1"/>
              <a:t>doktor</a:t>
            </a:r>
            <a:r>
              <a:rPr lang="en-US" sz="2400" dirty="0"/>
              <a:t> </a:t>
            </a:r>
            <a:r>
              <a:rPr lang="en-US" sz="2400" dirty="0" err="1"/>
              <a:t>terapan</a:t>
            </a:r>
            <a:r>
              <a:rPr lang="en-US" sz="2400" dirty="0"/>
              <a:t>. </a:t>
            </a:r>
            <a:endParaRPr lang="en-US" sz="2400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3822761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3152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C000"/>
                </a:solidFill>
              </a:rPr>
              <a:t>PENEKANAN INSTRUMEN AKREDITASI JENJANG VOKASI</a:t>
            </a:r>
            <a:endParaRPr lang="en-US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02920" indent="-457200">
              <a:buAutoNum type="arabicPeriod"/>
            </a:pPr>
            <a:r>
              <a:rPr lang="en-US" dirty="0" smtClean="0"/>
              <a:t>RELEVANSI KOMPETENSI LULUSAN DENGAN DUNIA USAHA DAN DUNIA INDUSTRI (DUDI)</a:t>
            </a:r>
          </a:p>
          <a:p>
            <a:pPr marL="502920" indent="-457200">
              <a:buAutoNum type="arabicPeriod"/>
            </a:pPr>
            <a:r>
              <a:rPr lang="en-US" dirty="0" smtClean="0"/>
              <a:t>PENEKANAN KECUKUPAN, AKSESIBILITAS, DAN SUBSTANSI PEMBELAJARAN PRAKTEK/MAGANG UNTUK MENDUKUNG CAPAIN PEMBELAJARAN</a:t>
            </a:r>
          </a:p>
          <a:p>
            <a:pPr marL="502920" indent="-457200">
              <a:buAutoNum type="arabicPeriod"/>
            </a:pPr>
            <a:r>
              <a:rPr lang="en-US" dirty="0" smtClean="0"/>
              <a:t>PENEKANAN PENILAIAN PEMBELAJARAN YANG LEBIH DOMINAN PADA  ASPEK KETRAMPILAN DIBANDING KNOWLEDGE SEHINGGA MENGHASILKAN ATTITUDE BERBEDA SESUAI DENGAN KARAKTER PENDIDIKAN VOKASI</a:t>
            </a:r>
          </a:p>
          <a:p>
            <a:pPr marL="502920" indent="-457200">
              <a:buAutoNum type="arabicPeriod"/>
            </a:pPr>
            <a:r>
              <a:rPr lang="en-US" dirty="0" smtClean="0"/>
              <a:t>KERJASAMA DAN KEMITRAAN STRATEGIS DENGAN DUDI DALAM MENDUKUNG TRI DHARMA PT</a:t>
            </a:r>
          </a:p>
          <a:p>
            <a:pPr marL="502920" indent="-45720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32965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1447800" y="1134995"/>
            <a:ext cx="2743200" cy="1379605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/>
              <a:t>Knowledge</a:t>
            </a:r>
          </a:p>
        </p:txBody>
      </p:sp>
      <p:sp>
        <p:nvSpPr>
          <p:cNvPr id="6" name="Oval 5"/>
          <p:cNvSpPr/>
          <p:nvPr/>
        </p:nvSpPr>
        <p:spPr>
          <a:xfrm>
            <a:off x="2743200" y="2569785"/>
            <a:ext cx="1371600" cy="766465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/>
              <a:t>Skill</a:t>
            </a:r>
          </a:p>
        </p:txBody>
      </p:sp>
      <p:sp>
        <p:nvSpPr>
          <p:cNvPr id="7" name="Oval 6"/>
          <p:cNvSpPr/>
          <p:nvPr/>
        </p:nvSpPr>
        <p:spPr>
          <a:xfrm>
            <a:off x="5212080" y="1880066"/>
            <a:ext cx="1798320" cy="1072952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b="1" dirty="0"/>
              <a:t>Attitude</a:t>
            </a:r>
          </a:p>
        </p:txBody>
      </p:sp>
      <p:cxnSp>
        <p:nvCxnSpPr>
          <p:cNvPr id="8" name="Straight Arrow Connector 7"/>
          <p:cNvCxnSpPr>
            <a:stCxn id="5" idx="6"/>
            <a:endCxn id="7" idx="2"/>
          </p:cNvCxnSpPr>
          <p:nvPr/>
        </p:nvCxnSpPr>
        <p:spPr>
          <a:xfrm>
            <a:off x="4191000" y="1824798"/>
            <a:ext cx="1021080" cy="5917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6" idx="6"/>
            <a:endCxn id="7" idx="2"/>
          </p:cNvCxnSpPr>
          <p:nvPr/>
        </p:nvCxnSpPr>
        <p:spPr>
          <a:xfrm flipV="1">
            <a:off x="4114800" y="2416542"/>
            <a:ext cx="1097280" cy="53647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1676400" y="4979664"/>
            <a:ext cx="2667000" cy="154314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/>
              <a:t>Skill</a:t>
            </a:r>
          </a:p>
        </p:txBody>
      </p:sp>
      <p:sp>
        <p:nvSpPr>
          <p:cNvPr id="11" name="Oval 10"/>
          <p:cNvSpPr/>
          <p:nvPr/>
        </p:nvSpPr>
        <p:spPr>
          <a:xfrm>
            <a:off x="2286000" y="4038600"/>
            <a:ext cx="1905000" cy="807805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/>
              <a:t>Knowledge</a:t>
            </a:r>
          </a:p>
        </p:txBody>
      </p:sp>
      <p:sp>
        <p:nvSpPr>
          <p:cNvPr id="12" name="Oval 11"/>
          <p:cNvSpPr/>
          <p:nvPr/>
        </p:nvSpPr>
        <p:spPr>
          <a:xfrm>
            <a:off x="5308600" y="4511949"/>
            <a:ext cx="1701800" cy="1020256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b="1" dirty="0"/>
              <a:t>Attitude</a:t>
            </a:r>
          </a:p>
        </p:txBody>
      </p:sp>
      <p:cxnSp>
        <p:nvCxnSpPr>
          <p:cNvPr id="13" name="Straight Arrow Connector 12"/>
          <p:cNvCxnSpPr>
            <a:stCxn id="11" idx="6"/>
            <a:endCxn id="12" idx="2"/>
          </p:cNvCxnSpPr>
          <p:nvPr/>
        </p:nvCxnSpPr>
        <p:spPr>
          <a:xfrm>
            <a:off x="4191000" y="4442503"/>
            <a:ext cx="1117600" cy="57957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10" idx="6"/>
            <a:endCxn id="12" idx="2"/>
          </p:cNvCxnSpPr>
          <p:nvPr/>
        </p:nvCxnSpPr>
        <p:spPr>
          <a:xfrm flipV="1">
            <a:off x="4343400" y="5022077"/>
            <a:ext cx="965200" cy="72915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127500" y="2873514"/>
            <a:ext cx="28829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Pendidikan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Akademik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251960" y="6096000"/>
            <a:ext cx="2606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Pendidikan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Vokasi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381000" y="152401"/>
            <a:ext cx="7162800" cy="838200"/>
          </a:xfrm>
          <a:solidFill>
            <a:schemeClr val="accent1">
              <a:lumMod val="75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PERBEDAAN PENILAIAN </a:t>
            </a:r>
            <a:b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PADA DOMAIN PEMBELAJARAN</a:t>
            </a:r>
            <a:endParaRPr lang="en-US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827066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1097"/>
            <a:ext cx="8229600" cy="849297"/>
          </a:xfrm>
        </p:spPr>
        <p:txBody>
          <a:bodyPr>
            <a:noAutofit/>
          </a:bodyPr>
          <a:lstStyle/>
          <a:p>
            <a:r>
              <a:rPr lang="en-US" sz="4400" b="1" dirty="0" err="1" smtClean="0"/>
              <a:t>Tantangan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Pendidikan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Vokasi</a:t>
            </a:r>
            <a:endParaRPr lang="en-US" sz="4400" b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200" y="990600"/>
            <a:ext cx="8991600" cy="586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616850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43000"/>
            <a:ext cx="7315200" cy="1154097"/>
          </a:xfrm>
          <a:solidFill>
            <a:schemeClr val="accent1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Arah</a:t>
            </a:r>
            <a:r>
              <a:rPr lang="en-US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Perkembangan</a:t>
            </a:r>
            <a:r>
              <a:rPr lang="en-US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en-US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Instrumen</a:t>
            </a:r>
            <a:r>
              <a:rPr lang="en-US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Akreditasi</a:t>
            </a:r>
            <a:r>
              <a:rPr lang="en-US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PS</a:t>
            </a:r>
            <a:endParaRPr lang="en-US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xmlns="" val="504950249"/>
              </p:ext>
            </p:extLst>
          </p:nvPr>
        </p:nvGraphicFramePr>
        <p:xfrm>
          <a:off x="609600" y="2514600"/>
          <a:ext cx="81534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983574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315200" cy="1154097"/>
          </a:xfrm>
          <a:solidFill>
            <a:schemeClr val="accent1">
              <a:lumMod val="75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PROPORSI DOMAIN MUTU</a:t>
            </a:r>
            <a:br>
              <a:rPr lang="en-US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YANG DIUKUR</a:t>
            </a:r>
            <a:endParaRPr lang="en-US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Isosceles Triangle 3"/>
          <p:cNvSpPr/>
          <p:nvPr/>
        </p:nvSpPr>
        <p:spPr>
          <a:xfrm>
            <a:off x="762000" y="2590800"/>
            <a:ext cx="2819400" cy="3200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Isosceles Triangle 4"/>
          <p:cNvSpPr/>
          <p:nvPr/>
        </p:nvSpPr>
        <p:spPr>
          <a:xfrm rot="10800000">
            <a:off x="5809989" y="2590800"/>
            <a:ext cx="2819400" cy="3200400"/>
          </a:xfrm>
          <a:prstGeom prst="triangle">
            <a:avLst/>
          </a:prstGeom>
          <a:solidFill>
            <a:srgbClr val="0033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xmlns="" val="3170719768"/>
              </p:ext>
            </p:extLst>
          </p:nvPr>
        </p:nvGraphicFramePr>
        <p:xfrm>
          <a:off x="1714500" y="2209800"/>
          <a:ext cx="54483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8" name="Straight Connector 7"/>
          <p:cNvCxnSpPr/>
          <p:nvPr/>
        </p:nvCxnSpPr>
        <p:spPr>
          <a:xfrm>
            <a:off x="1676400" y="3886200"/>
            <a:ext cx="9906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219200" y="4800600"/>
            <a:ext cx="1905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6744222" y="4648200"/>
            <a:ext cx="9906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248400" y="3581400"/>
            <a:ext cx="1905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309165" y="5334000"/>
            <a:ext cx="1877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 = 55 =  52,38%</a:t>
            </a:r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307926" y="4305822"/>
            <a:ext cx="1838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 32=  30,48%</a:t>
            </a:r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388010" y="2935069"/>
            <a:ext cx="1755609" cy="646331"/>
          </a:xfrm>
          <a:prstGeom prst="rect">
            <a:avLst/>
          </a:prstGeom>
          <a:solidFill>
            <a:schemeClr val="tx2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 =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13(12,38%)</a:t>
            </a:r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OC 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 5(4,76%)</a:t>
            </a:r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086552" y="4876800"/>
            <a:ext cx="248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I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010400" y="38100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P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58000" y="2895600"/>
            <a:ext cx="9220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0 + OC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371600" y="2094120"/>
            <a:ext cx="1890261" cy="369332"/>
          </a:xfrm>
          <a:prstGeom prst="rect">
            <a:avLst/>
          </a:prstGeom>
          <a:solidFill>
            <a:schemeClr val="tx2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 +OC = 17,4% </a:t>
            </a:r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Left Brace 19"/>
          <p:cNvSpPr/>
          <p:nvPr/>
        </p:nvSpPr>
        <p:spPr>
          <a:xfrm>
            <a:off x="1001484" y="3886200"/>
            <a:ext cx="685800" cy="1905000"/>
          </a:xfrm>
          <a:prstGeom prst="leftBrace">
            <a:avLst>
              <a:gd name="adj1" fmla="val 8333"/>
              <a:gd name="adj2" fmla="val 50658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96405" y="4659868"/>
            <a:ext cx="966931" cy="369332"/>
          </a:xfrm>
          <a:prstGeom prst="rect">
            <a:avLst/>
          </a:prstGeom>
          <a:solidFill>
            <a:schemeClr val="tx2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82,86%</a:t>
            </a:r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85800" y="5982222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latin typeface="Arial" pitchFamily="34" charset="0"/>
                <a:cs typeface="Arial" pitchFamily="34" charset="0"/>
              </a:rPr>
              <a:t>Instrumen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PS 2008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607496" y="5993890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latin typeface="Arial" pitchFamily="34" charset="0"/>
                <a:cs typeface="Arial" pitchFamily="34" charset="0"/>
              </a:rPr>
              <a:t>Instrumen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PS 2016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943600" y="5981178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latin typeface="Arial" pitchFamily="34" charset="0"/>
                <a:cs typeface="Arial" pitchFamily="34" charset="0"/>
              </a:rPr>
              <a:t>Instrumen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PS 2020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0348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9644" y="609600"/>
            <a:ext cx="7315200" cy="741285"/>
          </a:xfrm>
        </p:spPr>
        <p:txBody>
          <a:bodyPr>
            <a:normAutofit/>
          </a:bodyPr>
          <a:lstStyle/>
          <a:p>
            <a:r>
              <a:rPr lang="en-US" sz="3600" dirty="0" smtClean="0"/>
              <a:t>RUANG LINGKUP SN-DIKTI</a:t>
            </a:r>
            <a:endParaRPr lang="en-US" sz="36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2000" y="1447800"/>
            <a:ext cx="7710488" cy="52918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Up Arrow Callout 3"/>
          <p:cNvSpPr/>
          <p:nvPr/>
        </p:nvSpPr>
        <p:spPr>
          <a:xfrm>
            <a:off x="1066800" y="5638800"/>
            <a:ext cx="3352800" cy="914400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7609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Sekilas</a:t>
            </a:r>
            <a:r>
              <a:rPr lang="en-US" dirty="0" smtClean="0"/>
              <a:t> </a:t>
            </a:r>
            <a:r>
              <a:rPr lang="en-US" dirty="0" err="1" smtClean="0"/>
              <a:t>Fakta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Angka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5105400"/>
          </a:xfrm>
        </p:spPr>
        <p:txBody>
          <a:bodyPr>
            <a:normAutofit/>
          </a:bodyPr>
          <a:lstStyle/>
          <a:p>
            <a:r>
              <a:rPr lang="en-US" dirty="0" err="1" smtClean="0"/>
              <a:t>Populasi</a:t>
            </a:r>
            <a:r>
              <a:rPr lang="en-US" dirty="0" smtClean="0"/>
              <a:t> </a:t>
            </a:r>
            <a:r>
              <a:rPr lang="en-US" dirty="0" smtClean="0"/>
              <a:t>251 </a:t>
            </a:r>
            <a:r>
              <a:rPr lang="en-US" dirty="0" err="1" smtClean="0"/>
              <a:t>juta</a:t>
            </a:r>
            <a:endParaRPr lang="en-US" dirty="0" smtClean="0"/>
          </a:p>
          <a:p>
            <a:r>
              <a:rPr lang="en-US" dirty="0" smtClean="0"/>
              <a:t>APK 31.5</a:t>
            </a:r>
            <a:r>
              <a:rPr lang="en-US" dirty="0" smtClean="0"/>
              <a:t>%</a:t>
            </a:r>
          </a:p>
          <a:p>
            <a:r>
              <a:rPr lang="en-US" dirty="0" err="1" smtClean="0"/>
              <a:t>Jumlah</a:t>
            </a:r>
            <a:r>
              <a:rPr lang="en-US" dirty="0" smtClean="0"/>
              <a:t> PT </a:t>
            </a:r>
            <a:r>
              <a:rPr lang="en-US" dirty="0" smtClean="0"/>
              <a:t>: </a:t>
            </a:r>
            <a:r>
              <a:rPr lang="en-US" dirty="0" smtClean="0"/>
              <a:t>4,482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2800" dirty="0" err="1" smtClean="0"/>
              <a:t>Jumlah</a:t>
            </a:r>
            <a:r>
              <a:rPr lang="en-US" sz="2800" dirty="0" smtClean="0"/>
              <a:t> </a:t>
            </a:r>
            <a:r>
              <a:rPr lang="en-US" sz="2800" dirty="0" err="1" smtClean="0"/>
              <a:t>Prodi</a:t>
            </a:r>
            <a:r>
              <a:rPr lang="en-US" sz="2800" dirty="0" smtClean="0"/>
              <a:t>: 24,366</a:t>
            </a:r>
          </a:p>
          <a:p>
            <a:r>
              <a:rPr lang="en-US" dirty="0" smtClean="0"/>
              <a:t>Yang </a:t>
            </a:r>
            <a:r>
              <a:rPr lang="en-US" dirty="0" err="1" smtClean="0"/>
              <a:t>terakreditasi</a:t>
            </a:r>
            <a:endParaRPr lang="en-US" dirty="0" smtClean="0"/>
          </a:p>
          <a:p>
            <a:pPr lvl="1"/>
            <a:r>
              <a:rPr lang="en-US" dirty="0" smtClean="0"/>
              <a:t>HEIs: 1,012</a:t>
            </a:r>
          </a:p>
          <a:p>
            <a:pPr lvl="1"/>
            <a:r>
              <a:rPr lang="en-US" dirty="0" smtClean="0"/>
              <a:t>Programs: 18,873</a:t>
            </a:r>
          </a:p>
          <a:p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Akreditasi</a:t>
            </a:r>
            <a:endParaRPr lang="en-US" dirty="0" smtClean="0"/>
          </a:p>
          <a:p>
            <a:pPr lvl="1"/>
            <a:r>
              <a:rPr lang="en-US" dirty="0" smtClean="0"/>
              <a:t>BAN-PT</a:t>
            </a:r>
          </a:p>
          <a:p>
            <a:pPr lvl="1"/>
            <a:r>
              <a:rPr lang="en-US" dirty="0" smtClean="0"/>
              <a:t>LAM-PT </a:t>
            </a:r>
            <a:r>
              <a:rPr lang="en-US" dirty="0" err="1" smtClean="0"/>
              <a:t>Kesehatan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SPM </a:t>
            </a:r>
            <a:r>
              <a:rPr lang="en-US" dirty="0" err="1" smtClean="0"/>
              <a:t>Dikti</a:t>
            </a:r>
            <a:endParaRPr lang="en-US" dirty="0" smtClean="0"/>
          </a:p>
          <a:p>
            <a:pPr lvl="1"/>
            <a:r>
              <a:rPr lang="en-US" dirty="0" smtClean="0"/>
              <a:t>SPME</a:t>
            </a:r>
            <a:endParaRPr lang="en-US" dirty="0" smtClean="0"/>
          </a:p>
          <a:p>
            <a:pPr lvl="1"/>
            <a:r>
              <a:rPr lang="en-US" dirty="0" smtClean="0"/>
              <a:t>SPME</a:t>
            </a:r>
            <a:endParaRPr lang="en-US" dirty="0" smtClean="0"/>
          </a:p>
          <a:p>
            <a:pPr lvl="1"/>
            <a:r>
              <a:rPr lang="en-US" dirty="0" err="1" smtClean="0"/>
              <a:t>PDDikti</a:t>
            </a:r>
            <a:endParaRPr lang="en-US" dirty="0" smtClean="0"/>
          </a:p>
          <a:p>
            <a:pPr lvl="1"/>
            <a:r>
              <a:rPr lang="en-US" dirty="0" smtClean="0"/>
              <a:t>LL </a:t>
            </a:r>
            <a:r>
              <a:rPr lang="en-US" dirty="0" err="1" smtClean="0"/>
              <a:t>Dikti</a:t>
            </a:r>
            <a:endParaRPr lang="en-US" dirty="0" smtClean="0"/>
          </a:p>
          <a:p>
            <a:r>
              <a:rPr lang="en-US" dirty="0" smtClean="0"/>
              <a:t>KKNI – 9 </a:t>
            </a:r>
            <a:r>
              <a:rPr lang="en-US" dirty="0" err="1" smtClean="0"/>
              <a:t>Jenjang</a:t>
            </a:r>
            <a:endParaRPr lang="en-US" dirty="0" smtClean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14800" y="4343400"/>
            <a:ext cx="4622292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7315200" cy="1752600"/>
          </a:xfrm>
          <a:solidFill>
            <a:schemeClr val="accent1">
              <a:lumMod val="75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DIMENSI MUTU YANG DIUKUR</a:t>
            </a:r>
            <a:br>
              <a:rPr lang="en-US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INSTRUMEN PS 2016</a:t>
            </a:r>
            <a:endParaRPr lang="en-US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5" name="Diagram 24"/>
          <p:cNvGraphicFramePr/>
          <p:nvPr>
            <p:extLst>
              <p:ext uri="{D42A27DB-BD31-4B8C-83A1-F6EECF244321}">
                <p14:modId xmlns:p14="http://schemas.microsoft.com/office/powerpoint/2010/main" xmlns="" val="2284492891"/>
              </p:ext>
            </p:extLst>
          </p:nvPr>
        </p:nvGraphicFramePr>
        <p:xfrm>
          <a:off x="228600" y="1143000"/>
          <a:ext cx="8686800" cy="594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4193786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0560" y="2895600"/>
            <a:ext cx="7772400" cy="1066800"/>
          </a:xfrm>
          <a:solidFill>
            <a:schemeClr val="accent1">
              <a:lumMod val="75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6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Terima</a:t>
            </a:r>
            <a:r>
              <a:rPr lang="en-US" sz="6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Kasih</a:t>
            </a:r>
            <a:endParaRPr lang="en-US" sz="6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3282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76133051"/>
              </p:ext>
            </p:extLst>
          </p:nvPr>
        </p:nvGraphicFramePr>
        <p:xfrm>
          <a:off x="179511" y="1772816"/>
          <a:ext cx="8496945" cy="324975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07223"/>
                <a:gridCol w="2771312"/>
                <a:gridCol w="2209205"/>
                <a:gridCol w="2209205"/>
              </a:tblGrid>
              <a:tr h="8640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Arial Rounded MT Bold" pitchFamily="34" charset="0"/>
                        </a:rPr>
                        <a:t>No</a:t>
                      </a:r>
                      <a:endParaRPr lang="en-US" sz="2400" dirty="0">
                        <a:solidFill>
                          <a:schemeClr val="bg1"/>
                        </a:solidFill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bg1"/>
                          </a:solidFill>
                          <a:latin typeface="Arial Rounded MT Bold" pitchFamily="34" charset="0"/>
                        </a:rPr>
                        <a:t>Nilai</a:t>
                      </a: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  <a:latin typeface="Arial Rounded MT Bold" pitchFamily="34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chemeClr val="bg1"/>
                          </a:solidFill>
                          <a:latin typeface="Arial Rounded MT Bold" pitchFamily="34" charset="0"/>
                        </a:rPr>
                        <a:t>akreditasi</a:t>
                      </a:r>
                      <a:endParaRPr lang="en-US" sz="2400" dirty="0">
                        <a:solidFill>
                          <a:schemeClr val="bg1"/>
                        </a:solidFill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bg1"/>
                          </a:solidFill>
                          <a:latin typeface="Arial Rounded MT Bold" pitchFamily="34" charset="0"/>
                        </a:rPr>
                        <a:t>Jumlah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Arial Rounded MT Bold" pitchFamily="34" charset="0"/>
                        </a:rPr>
                        <a:t> Prodi</a:t>
                      </a:r>
                      <a:endParaRPr lang="en-US" sz="2400" dirty="0">
                        <a:solidFill>
                          <a:schemeClr val="bg1"/>
                        </a:solidFill>
                        <a:latin typeface="Arial Rounded MT Bold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bg1"/>
                          </a:solidFill>
                          <a:latin typeface="Arial Rounded MT Bold" pitchFamily="34" charset="0"/>
                        </a:rPr>
                        <a:t>Persentasi</a:t>
                      </a:r>
                      <a:endParaRPr lang="en-US" sz="2400" dirty="0">
                        <a:solidFill>
                          <a:schemeClr val="bg1"/>
                        </a:solidFill>
                        <a:latin typeface="Arial Rounded MT Bold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59641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 Rounded MT Bold" pitchFamily="34" charset="0"/>
                        </a:rPr>
                        <a:t>1.</a:t>
                      </a:r>
                      <a:endParaRPr lang="en-US" sz="2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rial Rounded MT Bold" pitchFamily="34" charset="0"/>
                          <a:ea typeface="Times New Roman"/>
                        </a:rPr>
                        <a:t>A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Arial Rounded MT Bold" pitchFamily="34" charset="0"/>
                          <a:ea typeface="Times New Roman"/>
                        </a:rPr>
                        <a:t>2.256</a:t>
                      </a:r>
                      <a:endParaRPr lang="en-US" sz="2400" dirty="0">
                        <a:effectLst/>
                        <a:latin typeface="Arial Rounded MT Bold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Arial Rounded MT Bold" pitchFamily="34" charset="0"/>
                          <a:ea typeface="Times New Roman"/>
                        </a:rPr>
                        <a:t>12%</a:t>
                      </a:r>
                      <a:endParaRPr lang="en-US" sz="2400" dirty="0">
                        <a:effectLst/>
                        <a:latin typeface="Arial Rounded MT Bold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9641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 Rounded MT Bold" pitchFamily="34" charset="0"/>
                        </a:rPr>
                        <a:t>2.</a:t>
                      </a:r>
                      <a:endParaRPr lang="en-US" sz="2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rial Rounded MT Bold" pitchFamily="34" charset="0"/>
                          <a:ea typeface="Times New Roman"/>
                        </a:rPr>
                        <a:t>B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Arial Rounded MT Bold" pitchFamily="34" charset="0"/>
                          <a:ea typeface="Times New Roman"/>
                        </a:rPr>
                        <a:t>8.590</a:t>
                      </a:r>
                      <a:endParaRPr lang="en-US" sz="2400" dirty="0">
                        <a:effectLst/>
                        <a:latin typeface="Arial Rounded MT Bold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Arial Rounded MT Bold" pitchFamily="34" charset="0"/>
                          <a:ea typeface="Times New Roman"/>
                        </a:rPr>
                        <a:t>46%</a:t>
                      </a:r>
                      <a:endParaRPr lang="en-US" sz="2400" dirty="0">
                        <a:effectLst/>
                        <a:latin typeface="Arial Rounded MT Bold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9641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 Rounded MT Bold" pitchFamily="34" charset="0"/>
                        </a:rPr>
                        <a:t>3.</a:t>
                      </a:r>
                      <a:endParaRPr lang="en-US" sz="2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Arial Rounded MT Bold" pitchFamily="34" charset="0"/>
                          <a:ea typeface="Times New Roman"/>
                        </a:rPr>
                        <a:t>C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Arial Rounded MT Bold" pitchFamily="34" charset="0"/>
                          <a:ea typeface="Times New Roman"/>
                        </a:rPr>
                        <a:t>8.027</a:t>
                      </a:r>
                      <a:endParaRPr lang="en-US" sz="2400" dirty="0">
                        <a:effectLst/>
                        <a:latin typeface="Arial Rounded MT Bold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Arial Rounded MT Bold" pitchFamily="34" charset="0"/>
                          <a:ea typeface="Times New Roman"/>
                        </a:rPr>
                        <a:t>43%</a:t>
                      </a:r>
                      <a:endParaRPr lang="en-US" sz="2400" dirty="0">
                        <a:effectLst/>
                        <a:latin typeface="Arial Rounded MT Bold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96414">
                <a:tc>
                  <a:txBody>
                    <a:bodyPr/>
                    <a:lstStyle/>
                    <a:p>
                      <a:endParaRPr lang="en-US" sz="2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Arial Rounded MT Bold" pitchFamily="34" charset="0"/>
                          <a:ea typeface="Times New Roman"/>
                        </a:rPr>
                        <a:t>Total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Arial Rounded MT Bold" pitchFamily="34" charset="0"/>
                          <a:ea typeface="Times New Roman"/>
                        </a:rPr>
                        <a:t>18.873</a:t>
                      </a:r>
                      <a:endParaRPr lang="en-US" sz="2400" dirty="0">
                        <a:effectLst/>
                        <a:latin typeface="Arial Rounded MT Bold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rial Rounded MT Bold" pitchFamily="34" charset="0"/>
                          <a:ea typeface="Times New Roman"/>
                        </a:rPr>
                        <a:t>100%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404664"/>
            <a:ext cx="74168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Arial Rounded MT Bold" pitchFamily="34" charset="0"/>
              </a:rPr>
              <a:t>GAMBARAN NILAI AKREDITASI PRODI SECARA </a:t>
            </a:r>
            <a:r>
              <a:rPr lang="en-US" sz="2800" dirty="0" smtClean="0">
                <a:latin typeface="Arial Rounded MT Bold" pitchFamily="34" charset="0"/>
              </a:rPr>
              <a:t>NASIONAL (per 17 Oct 2016)</a:t>
            </a:r>
            <a:endParaRPr lang="en-US" sz="2800" dirty="0"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19948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78260005"/>
              </p:ext>
            </p:extLst>
          </p:nvPr>
        </p:nvGraphicFramePr>
        <p:xfrm>
          <a:off x="179511" y="1628800"/>
          <a:ext cx="8568953" cy="37979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52129"/>
                <a:gridCol w="1872208"/>
                <a:gridCol w="912101"/>
                <a:gridCol w="912101"/>
                <a:gridCol w="912101"/>
                <a:gridCol w="912101"/>
                <a:gridCol w="912101"/>
                <a:gridCol w="984111"/>
              </a:tblGrid>
              <a:tr h="497898"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  <a:latin typeface="Arial Rounded MT Bold" pitchFamily="34" charset="0"/>
                        </a:rPr>
                        <a:t>No</a:t>
                      </a:r>
                      <a:endParaRPr lang="en-US" sz="2000" dirty="0">
                        <a:solidFill>
                          <a:schemeClr val="bg1"/>
                        </a:solidFill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chemeClr val="bg1"/>
                          </a:solidFill>
                          <a:latin typeface="Arial Rounded MT Bold" pitchFamily="34" charset="0"/>
                        </a:rPr>
                        <a:t>Kelompok</a:t>
                      </a:r>
                      <a:r>
                        <a:rPr lang="en-US" sz="2000" baseline="0" dirty="0" smtClean="0">
                          <a:solidFill>
                            <a:schemeClr val="bg1"/>
                          </a:solidFill>
                          <a:latin typeface="Arial Rounded MT Bold" pitchFamily="34" charset="0"/>
                        </a:rPr>
                        <a:t> PT</a:t>
                      </a:r>
                      <a:endParaRPr lang="en-US" sz="2000" dirty="0">
                        <a:solidFill>
                          <a:schemeClr val="bg1"/>
                        </a:solidFill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chemeClr val="bg1"/>
                          </a:solidFill>
                          <a:latin typeface="Arial Rounded MT Bold" pitchFamily="34" charset="0"/>
                        </a:rPr>
                        <a:t>Nilai</a:t>
                      </a:r>
                      <a:r>
                        <a:rPr lang="en-US" sz="2000" dirty="0" smtClean="0">
                          <a:solidFill>
                            <a:schemeClr val="bg1"/>
                          </a:solidFill>
                          <a:latin typeface="Arial Rounded MT Bold" pitchFamily="34" charset="0"/>
                        </a:rPr>
                        <a:t> </a:t>
                      </a:r>
                      <a:endParaRPr lang="en-US" sz="2000" dirty="0">
                        <a:solidFill>
                          <a:schemeClr val="bg1"/>
                        </a:solidFill>
                        <a:latin typeface="Arial Rounded MT Bold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chemeClr val="bg1"/>
                          </a:solidFill>
                          <a:latin typeface="Arial Rounded MT Bold" pitchFamily="34" charset="0"/>
                        </a:rPr>
                        <a:t>Persentasi</a:t>
                      </a:r>
                      <a:endParaRPr lang="en-US" sz="2000" dirty="0">
                        <a:solidFill>
                          <a:schemeClr val="bg1"/>
                        </a:solidFill>
                        <a:latin typeface="Arial Rounded MT Bold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50009">
                <a:tc vMerge="1"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Arial Rounded MT Bold" pitchFamily="34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bg1"/>
                          </a:solidFill>
                          <a:effectLst/>
                          <a:latin typeface="Arial Rounded MT Bold" pitchFamily="34" charset="0"/>
                          <a:ea typeface="Times New Roman"/>
                        </a:rPr>
                        <a:t>A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Arial Rounded MT Bold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bg1"/>
                          </a:solidFill>
                          <a:effectLst/>
                          <a:latin typeface="Arial Rounded MT Bold" pitchFamily="34" charset="0"/>
                          <a:ea typeface="Times New Roman"/>
                        </a:rPr>
                        <a:t>B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Arial Rounded MT Bold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bg1"/>
                          </a:solidFill>
                          <a:effectLst/>
                          <a:latin typeface="Arial Rounded MT Bold" pitchFamily="34" charset="0"/>
                          <a:ea typeface="Times New Roman"/>
                        </a:rPr>
                        <a:t>C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Arial Rounded MT Bold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bg1"/>
                          </a:solidFill>
                          <a:effectLst/>
                          <a:latin typeface="Arial Rounded MT Bold" pitchFamily="34" charset="0"/>
                          <a:ea typeface="Times New Roman"/>
                        </a:rPr>
                        <a:t>A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Arial Rounded MT Bold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bg1"/>
                          </a:solidFill>
                          <a:effectLst/>
                          <a:latin typeface="Arial Rounded MT Bold" pitchFamily="34" charset="0"/>
                          <a:ea typeface="Times New Roman"/>
                        </a:rPr>
                        <a:t>B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Arial Rounded MT Bold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bg1"/>
                          </a:solidFill>
                          <a:effectLst/>
                          <a:latin typeface="Arial Rounded MT Bold" pitchFamily="34" charset="0"/>
                          <a:ea typeface="Times New Roman"/>
                        </a:rPr>
                        <a:t>C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Arial Rounded MT Bold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55000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 Rounded MT Bold" pitchFamily="34" charset="0"/>
                        </a:rPr>
                        <a:t>1.</a:t>
                      </a:r>
                      <a:endParaRPr lang="en-US" sz="20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Arial Rounded MT Bold" pitchFamily="34" charset="0"/>
                          <a:ea typeface="Times New Roman"/>
                        </a:rPr>
                        <a:t>PTN</a:t>
                      </a:r>
                      <a:endParaRPr lang="en-US" sz="2000" dirty="0">
                        <a:effectLst/>
                        <a:latin typeface="Arial Rounded MT Bold" pitchFamily="34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Arial Rounded MT Bold" pitchFamily="34" charset="0"/>
                          <a:ea typeface="Times New Roman"/>
                        </a:rPr>
                        <a:t>1399</a:t>
                      </a:r>
                      <a:endParaRPr lang="en-US" sz="2000" dirty="0">
                        <a:effectLst/>
                        <a:latin typeface="Arial Rounded MT Bold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Arial Rounded MT Bold" pitchFamily="34" charset="0"/>
                          <a:ea typeface="Times New Roman"/>
                        </a:rPr>
                        <a:t>2505</a:t>
                      </a:r>
                      <a:endParaRPr lang="en-US" sz="2000" dirty="0">
                        <a:effectLst/>
                        <a:latin typeface="Arial Rounded MT Bold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Arial Rounded MT Bold" pitchFamily="34" charset="0"/>
                          <a:ea typeface="Times New Roman"/>
                        </a:rPr>
                        <a:t>721</a:t>
                      </a:r>
                      <a:endParaRPr lang="en-US" sz="2000" dirty="0">
                        <a:effectLst/>
                        <a:latin typeface="Arial Rounded MT Bold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Arial Rounded MT Bold" pitchFamily="34" charset="0"/>
                          <a:ea typeface="Times New Roman"/>
                        </a:rPr>
                        <a:t>30%</a:t>
                      </a:r>
                      <a:endParaRPr lang="en-US" sz="2000" dirty="0">
                        <a:effectLst/>
                        <a:latin typeface="Arial Rounded MT Bold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Arial Rounded MT Bold" pitchFamily="34" charset="0"/>
                          <a:ea typeface="Times New Roman"/>
                        </a:rPr>
                        <a:t>54%</a:t>
                      </a:r>
                      <a:endParaRPr lang="en-US" sz="2000" dirty="0">
                        <a:effectLst/>
                        <a:latin typeface="Arial Rounded MT Bold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Arial Rounded MT Bold" pitchFamily="34" charset="0"/>
                          <a:ea typeface="Times New Roman"/>
                        </a:rPr>
                        <a:t>16%</a:t>
                      </a:r>
                      <a:endParaRPr lang="en-US" sz="2000" dirty="0">
                        <a:effectLst/>
                        <a:latin typeface="Arial Rounded MT Bold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5000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 Rounded MT Bold" pitchFamily="34" charset="0"/>
                        </a:rPr>
                        <a:t>2.</a:t>
                      </a:r>
                      <a:endParaRPr lang="en-US" sz="20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Arial Rounded MT Bold" pitchFamily="34" charset="0"/>
                          <a:ea typeface="Times New Roman"/>
                        </a:rPr>
                        <a:t>PTS</a:t>
                      </a:r>
                      <a:endParaRPr lang="en-US" sz="2000" dirty="0">
                        <a:effectLst/>
                        <a:latin typeface="Arial Rounded MT Bold" pitchFamily="34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Arial Rounded MT Bold" pitchFamily="34" charset="0"/>
                          <a:ea typeface="Times New Roman"/>
                        </a:rPr>
                        <a:t>523</a:t>
                      </a:r>
                      <a:endParaRPr lang="en-US" sz="2000" dirty="0">
                        <a:effectLst/>
                        <a:latin typeface="Arial Rounded MT Bold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Arial Rounded MT Bold" pitchFamily="34" charset="0"/>
                          <a:ea typeface="Times New Roman"/>
                        </a:rPr>
                        <a:t>4321</a:t>
                      </a:r>
                      <a:endParaRPr lang="en-US" sz="2000" dirty="0">
                        <a:effectLst/>
                        <a:latin typeface="Arial Rounded MT Bold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Arial Rounded MT Bold" pitchFamily="34" charset="0"/>
                          <a:ea typeface="Times New Roman"/>
                        </a:rPr>
                        <a:t>4887</a:t>
                      </a:r>
                      <a:endParaRPr lang="en-US" sz="2000" dirty="0">
                        <a:effectLst/>
                        <a:latin typeface="Arial Rounded MT Bold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Arial Rounded MT Bold" pitchFamily="34" charset="0"/>
                          <a:ea typeface="Times New Roman"/>
                        </a:rPr>
                        <a:t>5%</a:t>
                      </a:r>
                      <a:endParaRPr lang="en-US" sz="2000" dirty="0">
                        <a:effectLst/>
                        <a:latin typeface="Arial Rounded MT Bold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Arial Rounded MT Bold" pitchFamily="34" charset="0"/>
                          <a:ea typeface="Times New Roman"/>
                        </a:rPr>
                        <a:t>44%</a:t>
                      </a:r>
                      <a:endParaRPr lang="en-US" sz="2000" dirty="0">
                        <a:effectLst/>
                        <a:latin typeface="Arial Rounded MT Bold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Arial Rounded MT Bold" pitchFamily="34" charset="0"/>
                          <a:ea typeface="Times New Roman"/>
                        </a:rPr>
                        <a:t>50%</a:t>
                      </a:r>
                      <a:endParaRPr lang="en-US" sz="2000" dirty="0">
                        <a:effectLst/>
                        <a:latin typeface="Arial Rounded MT Bold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5000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 Rounded MT Bold" pitchFamily="34" charset="0"/>
                        </a:rPr>
                        <a:t>3.</a:t>
                      </a:r>
                      <a:endParaRPr lang="en-US" sz="20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Arial Rounded MT Bold" pitchFamily="34" charset="0"/>
                          <a:ea typeface="Times New Roman"/>
                        </a:rPr>
                        <a:t>PTAN</a:t>
                      </a:r>
                      <a:endParaRPr lang="en-US" sz="2000" dirty="0">
                        <a:effectLst/>
                        <a:latin typeface="Arial Rounded MT Bold" pitchFamily="34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Arial Rounded MT Bold" pitchFamily="34" charset="0"/>
                          <a:ea typeface="Times New Roman"/>
                        </a:rPr>
                        <a:t>182</a:t>
                      </a:r>
                      <a:endParaRPr lang="en-US" sz="2000" dirty="0">
                        <a:effectLst/>
                        <a:latin typeface="Arial Rounded MT Bold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Arial Rounded MT Bold" pitchFamily="34" charset="0"/>
                          <a:ea typeface="Times New Roman"/>
                        </a:rPr>
                        <a:t>731</a:t>
                      </a:r>
                      <a:endParaRPr lang="en-US" sz="2000" dirty="0">
                        <a:effectLst/>
                        <a:latin typeface="Arial Rounded MT Bold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Arial Rounded MT Bold" pitchFamily="34" charset="0"/>
                          <a:ea typeface="Times New Roman"/>
                        </a:rPr>
                        <a:t>317</a:t>
                      </a:r>
                      <a:endParaRPr lang="en-US" sz="2000" dirty="0">
                        <a:effectLst/>
                        <a:latin typeface="Arial Rounded MT Bold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Arial Rounded MT Bold" pitchFamily="34" charset="0"/>
                          <a:ea typeface="Times New Roman"/>
                        </a:rPr>
                        <a:t>15%</a:t>
                      </a:r>
                      <a:endParaRPr lang="en-US" sz="2000" dirty="0">
                        <a:effectLst/>
                        <a:latin typeface="Arial Rounded MT Bold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Arial Rounded MT Bold" pitchFamily="34" charset="0"/>
                          <a:ea typeface="Times New Roman"/>
                        </a:rPr>
                        <a:t>59%</a:t>
                      </a:r>
                      <a:endParaRPr lang="en-US" sz="2000" dirty="0">
                        <a:effectLst/>
                        <a:latin typeface="Arial Rounded MT Bold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Arial Rounded MT Bold" pitchFamily="34" charset="0"/>
                          <a:ea typeface="Times New Roman"/>
                        </a:rPr>
                        <a:t>26%</a:t>
                      </a:r>
                      <a:endParaRPr lang="en-US" sz="2000" dirty="0">
                        <a:effectLst/>
                        <a:latin typeface="Arial Rounded MT Bold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5000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 Rounded MT Bold" pitchFamily="34" charset="0"/>
                        </a:rPr>
                        <a:t>4. </a:t>
                      </a:r>
                      <a:endParaRPr lang="en-US" sz="20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Arial Rounded MT Bold" pitchFamily="34" charset="0"/>
                          <a:ea typeface="Times New Roman"/>
                        </a:rPr>
                        <a:t>PTAS</a:t>
                      </a:r>
                      <a:endParaRPr lang="en-US" sz="2000" dirty="0">
                        <a:effectLst/>
                        <a:latin typeface="Arial Rounded MT Bold" pitchFamily="34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Arial Rounded MT Bold" pitchFamily="34" charset="0"/>
                          <a:ea typeface="Times New Roman"/>
                        </a:rPr>
                        <a:t>12</a:t>
                      </a:r>
                      <a:endParaRPr lang="en-US" sz="2000" dirty="0">
                        <a:effectLst/>
                        <a:latin typeface="Arial Rounded MT Bold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Arial Rounded MT Bold" pitchFamily="34" charset="0"/>
                          <a:ea typeface="Times New Roman"/>
                        </a:rPr>
                        <a:t>392</a:t>
                      </a:r>
                      <a:endParaRPr lang="en-US" sz="2000" dirty="0">
                        <a:effectLst/>
                        <a:latin typeface="Arial Rounded MT Bold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Arial Rounded MT Bold" pitchFamily="34" charset="0"/>
                          <a:ea typeface="Times New Roman"/>
                        </a:rPr>
                        <a:t>1021</a:t>
                      </a:r>
                      <a:endParaRPr lang="en-US" sz="2000" dirty="0">
                        <a:effectLst/>
                        <a:latin typeface="Arial Rounded MT Bold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 Rounded MT Bold" pitchFamily="34" charset="0"/>
                          <a:ea typeface="Times New Roman"/>
                        </a:rPr>
                        <a:t>1</a:t>
                      </a:r>
                      <a:r>
                        <a:rPr lang="en-US" sz="2000" dirty="0" smtClean="0">
                          <a:effectLst/>
                          <a:latin typeface="Arial Rounded MT Bold" pitchFamily="34" charset="0"/>
                          <a:ea typeface="Times New Roman"/>
                        </a:rPr>
                        <a:t>%</a:t>
                      </a:r>
                      <a:endParaRPr lang="en-US" sz="2000" dirty="0">
                        <a:effectLst/>
                        <a:latin typeface="Arial Rounded MT Bold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Arial Rounded MT Bold" pitchFamily="34" charset="0"/>
                          <a:ea typeface="Times New Roman"/>
                        </a:rPr>
                        <a:t>28%</a:t>
                      </a:r>
                      <a:endParaRPr lang="en-US" sz="2000" dirty="0">
                        <a:effectLst/>
                        <a:latin typeface="Arial Rounded MT Bold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Arial Rounded MT Bold" pitchFamily="34" charset="0"/>
                          <a:ea typeface="Times New Roman"/>
                        </a:rPr>
                        <a:t>72%</a:t>
                      </a:r>
                      <a:endParaRPr lang="en-US" sz="2000" dirty="0">
                        <a:effectLst/>
                        <a:latin typeface="Arial Rounded MT Bold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5000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 Rounded MT Bold" pitchFamily="34" charset="0"/>
                        </a:rPr>
                        <a:t>5.</a:t>
                      </a:r>
                      <a:endParaRPr lang="en-US" sz="2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Arial Rounded MT Bold" pitchFamily="34" charset="0"/>
                          <a:ea typeface="Times New Roman"/>
                        </a:rPr>
                        <a:t>PTKL</a:t>
                      </a:r>
                      <a:endParaRPr lang="en-US" sz="1800" dirty="0">
                        <a:effectLst/>
                        <a:latin typeface="Arial Rounded MT Bold" pitchFamily="34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Arial Rounded MT Bold" pitchFamily="34" charset="0"/>
                          <a:ea typeface="Times New Roman"/>
                        </a:rPr>
                        <a:t>46</a:t>
                      </a:r>
                      <a:endParaRPr lang="en-US" sz="1800" dirty="0">
                        <a:effectLst/>
                        <a:latin typeface="Arial Rounded MT Bold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Arial Rounded MT Bold" pitchFamily="34" charset="0"/>
                          <a:ea typeface="Times New Roman"/>
                        </a:rPr>
                        <a:t>197</a:t>
                      </a:r>
                      <a:endParaRPr lang="en-US" sz="1800" dirty="0">
                        <a:effectLst/>
                        <a:latin typeface="Arial Rounded MT Bold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Arial Rounded MT Bold" pitchFamily="34" charset="0"/>
                          <a:ea typeface="Times New Roman"/>
                        </a:rPr>
                        <a:t>35</a:t>
                      </a:r>
                      <a:endParaRPr lang="en-US" sz="1800" dirty="0">
                        <a:effectLst/>
                        <a:latin typeface="Arial Rounded MT Bold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Arial Rounded MT Bold" pitchFamily="34" charset="0"/>
                          <a:ea typeface="Times New Roman"/>
                        </a:rPr>
                        <a:t>17%</a:t>
                      </a:r>
                      <a:endParaRPr lang="en-US" sz="1800" dirty="0">
                        <a:effectLst/>
                        <a:latin typeface="Arial Rounded MT Bold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Arial Rounded MT Bold" pitchFamily="34" charset="0"/>
                          <a:ea typeface="Times New Roman"/>
                        </a:rPr>
                        <a:t>71%</a:t>
                      </a:r>
                      <a:endParaRPr lang="en-US" sz="1800" dirty="0">
                        <a:effectLst/>
                        <a:latin typeface="Arial Rounded MT Bold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Arial Rounded MT Bold" pitchFamily="34" charset="0"/>
                          <a:ea typeface="Times New Roman"/>
                        </a:rPr>
                        <a:t>13%</a:t>
                      </a:r>
                      <a:endParaRPr lang="en-US" sz="1800" dirty="0">
                        <a:effectLst/>
                        <a:latin typeface="Arial Rounded MT Bold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971600" y="404664"/>
            <a:ext cx="74168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Arial Rounded MT Bold" pitchFamily="34" charset="0"/>
              </a:rPr>
              <a:t>GAMBARAN NILAI AKREDITASI PER LEMBAGA PT</a:t>
            </a:r>
            <a:endParaRPr lang="en-US" sz="2800" dirty="0"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40763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00692643"/>
              </p:ext>
            </p:extLst>
          </p:nvPr>
        </p:nvGraphicFramePr>
        <p:xfrm>
          <a:off x="179512" y="1484784"/>
          <a:ext cx="8568953" cy="44644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80"/>
                <a:gridCol w="2304257"/>
                <a:gridCol w="912101"/>
                <a:gridCol w="912101"/>
                <a:gridCol w="912101"/>
                <a:gridCol w="912101"/>
                <a:gridCol w="912101"/>
                <a:gridCol w="984111"/>
              </a:tblGrid>
              <a:tr h="511243"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  <a:latin typeface="Arial Rounded MT Bold" pitchFamily="34" charset="0"/>
                        </a:rPr>
                        <a:t>No</a:t>
                      </a:r>
                      <a:endParaRPr lang="en-US" sz="2000" dirty="0">
                        <a:solidFill>
                          <a:schemeClr val="bg1"/>
                        </a:solidFill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chemeClr val="bg1"/>
                          </a:solidFill>
                          <a:latin typeface="Arial Rounded MT Bold" pitchFamily="34" charset="0"/>
                        </a:rPr>
                        <a:t>Kelompok</a:t>
                      </a:r>
                      <a:r>
                        <a:rPr lang="en-US" sz="2000" baseline="0" dirty="0" smtClean="0">
                          <a:solidFill>
                            <a:schemeClr val="bg1"/>
                          </a:solidFill>
                          <a:latin typeface="Arial Rounded MT Bold" pitchFamily="34" charset="0"/>
                        </a:rPr>
                        <a:t> PT</a:t>
                      </a:r>
                      <a:endParaRPr lang="en-US" sz="2000" dirty="0">
                        <a:solidFill>
                          <a:schemeClr val="bg1"/>
                        </a:solidFill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chemeClr val="bg1"/>
                          </a:solidFill>
                          <a:latin typeface="Arial Rounded MT Bold" pitchFamily="34" charset="0"/>
                        </a:rPr>
                        <a:t>Nilai</a:t>
                      </a:r>
                      <a:r>
                        <a:rPr lang="en-US" sz="2000" dirty="0" smtClean="0">
                          <a:solidFill>
                            <a:schemeClr val="bg1"/>
                          </a:solidFill>
                          <a:latin typeface="Arial Rounded MT Bold" pitchFamily="34" charset="0"/>
                        </a:rPr>
                        <a:t> </a:t>
                      </a:r>
                      <a:endParaRPr lang="en-US" sz="2000" dirty="0">
                        <a:solidFill>
                          <a:schemeClr val="bg1"/>
                        </a:solidFill>
                        <a:latin typeface="Arial Rounded MT Bold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chemeClr val="bg1"/>
                          </a:solidFill>
                          <a:latin typeface="Arial Rounded MT Bold" pitchFamily="34" charset="0"/>
                        </a:rPr>
                        <a:t>Persentasi</a:t>
                      </a:r>
                      <a:endParaRPr lang="en-US" sz="2000" dirty="0">
                        <a:solidFill>
                          <a:schemeClr val="bg1"/>
                        </a:solidFill>
                        <a:latin typeface="Arial Rounded MT Bold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64750">
                <a:tc vMerge="1"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Arial Rounded MT Bold" pitchFamily="34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bg1"/>
                          </a:solidFill>
                          <a:effectLst/>
                          <a:latin typeface="Arial Rounded MT Bold" pitchFamily="34" charset="0"/>
                          <a:ea typeface="Times New Roman"/>
                        </a:rPr>
                        <a:t>A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Arial Rounded MT Bold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bg1"/>
                          </a:solidFill>
                          <a:effectLst/>
                          <a:latin typeface="Arial Rounded MT Bold" pitchFamily="34" charset="0"/>
                          <a:ea typeface="Times New Roman"/>
                        </a:rPr>
                        <a:t>B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Arial Rounded MT Bold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bg1"/>
                          </a:solidFill>
                          <a:effectLst/>
                          <a:latin typeface="Arial Rounded MT Bold" pitchFamily="34" charset="0"/>
                          <a:ea typeface="Times New Roman"/>
                        </a:rPr>
                        <a:t>C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Arial Rounded MT Bold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bg1"/>
                          </a:solidFill>
                          <a:effectLst/>
                          <a:latin typeface="Arial Rounded MT Bold" pitchFamily="34" charset="0"/>
                          <a:ea typeface="Times New Roman"/>
                        </a:rPr>
                        <a:t>A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Arial Rounded MT Bold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bg1"/>
                          </a:solidFill>
                          <a:effectLst/>
                          <a:latin typeface="Arial Rounded MT Bold" pitchFamily="34" charset="0"/>
                          <a:ea typeface="Times New Roman"/>
                        </a:rPr>
                        <a:t>B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Arial Rounded MT Bold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bg1"/>
                          </a:solidFill>
                          <a:effectLst/>
                          <a:latin typeface="Arial Rounded MT Bold" pitchFamily="34" charset="0"/>
                          <a:ea typeface="Times New Roman"/>
                        </a:rPr>
                        <a:t>C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Arial Rounded MT Bold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56475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 Rounded MT Bold" pitchFamily="34" charset="0"/>
                        </a:rPr>
                        <a:t>1.</a:t>
                      </a:r>
                      <a:endParaRPr lang="en-US" sz="20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2000" dirty="0">
                          <a:effectLst/>
                          <a:latin typeface="Arial Black" pitchFamily="34" charset="0"/>
                          <a:ea typeface="Times New Roman"/>
                          <a:cs typeface="Aharoni" pitchFamily="2" charset="-79"/>
                        </a:rPr>
                        <a:t>Akademi</a:t>
                      </a:r>
                      <a:endParaRPr lang="en-US" sz="2000" dirty="0">
                        <a:effectLst/>
                        <a:latin typeface="Arial Black" pitchFamily="34" charset="0"/>
                        <a:ea typeface="Times New Roman"/>
                        <a:cs typeface="Aharoni" pitchFamily="2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239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421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35%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62%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6475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 Rounded MT Bold" pitchFamily="34" charset="0"/>
                        </a:rPr>
                        <a:t>2.</a:t>
                      </a:r>
                      <a:endParaRPr lang="en-US" sz="20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2000" dirty="0">
                          <a:effectLst/>
                          <a:latin typeface="Arial Black" pitchFamily="34" charset="0"/>
                          <a:ea typeface="Times New Roman"/>
                          <a:cs typeface="Aharoni" pitchFamily="2" charset="-79"/>
                        </a:rPr>
                        <a:t>Institut</a:t>
                      </a:r>
                      <a:endParaRPr lang="en-US" sz="2000" dirty="0">
                        <a:effectLst/>
                        <a:latin typeface="Arial Black" pitchFamily="34" charset="0"/>
                        <a:ea typeface="Times New Roman"/>
                        <a:cs typeface="Aharoni" pitchFamily="2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337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788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375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22%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53%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25%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6475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 Rounded MT Bold" pitchFamily="34" charset="0"/>
                        </a:rPr>
                        <a:t>3.</a:t>
                      </a:r>
                      <a:endParaRPr lang="en-US" sz="20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2000" dirty="0">
                          <a:effectLst/>
                          <a:latin typeface="Arial Black" pitchFamily="34" charset="0"/>
                          <a:ea typeface="Times New Roman"/>
                          <a:cs typeface="Aharoni" pitchFamily="2" charset="-79"/>
                        </a:rPr>
                        <a:t>Politeknik</a:t>
                      </a:r>
                      <a:endParaRPr lang="en-US" sz="2000" dirty="0">
                        <a:effectLst/>
                        <a:latin typeface="Arial Black" pitchFamily="34" charset="0"/>
                        <a:ea typeface="Times New Roman"/>
                        <a:cs typeface="Aharoni" pitchFamily="2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63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398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442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44%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49%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6475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 Rounded MT Bold" pitchFamily="34" charset="0"/>
                        </a:rPr>
                        <a:t>4. </a:t>
                      </a:r>
                      <a:endParaRPr lang="en-US" sz="20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2000" dirty="0">
                          <a:effectLst/>
                          <a:latin typeface="Arial Black" pitchFamily="34" charset="0"/>
                          <a:ea typeface="Times New Roman"/>
                          <a:cs typeface="Aharoni" pitchFamily="2" charset="-79"/>
                        </a:rPr>
                        <a:t>Sekolah Tinggi</a:t>
                      </a:r>
                      <a:endParaRPr lang="en-US" sz="2000" dirty="0">
                        <a:effectLst/>
                        <a:latin typeface="Arial Black" pitchFamily="34" charset="0"/>
                        <a:ea typeface="Times New Roman"/>
                        <a:cs typeface="Aharoni" pitchFamily="2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116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1493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2838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34%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64%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6475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 Rounded MT Bold" pitchFamily="34" charset="0"/>
                        </a:rPr>
                        <a:t>5.</a:t>
                      </a:r>
                      <a:endParaRPr lang="en-US" sz="24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2000" dirty="0">
                          <a:effectLst/>
                          <a:latin typeface="Arial Black" pitchFamily="34" charset="0"/>
                          <a:ea typeface="Times New Roman"/>
                          <a:cs typeface="Aharoni" pitchFamily="2" charset="-79"/>
                        </a:rPr>
                        <a:t>Universitas</a:t>
                      </a:r>
                      <a:endParaRPr lang="en-US" sz="2000" dirty="0">
                        <a:effectLst/>
                        <a:latin typeface="Arial Black" pitchFamily="34" charset="0"/>
                        <a:ea typeface="Times New Roman"/>
                        <a:cs typeface="Aharoni" pitchFamily="2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1631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5228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2905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17%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54%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30%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6475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 Rounded MT Bold" pitchFamily="34" charset="0"/>
                        </a:rPr>
                        <a:t>6.</a:t>
                      </a:r>
                      <a:endParaRPr lang="en-US" sz="2400" dirty="0">
                        <a:latin typeface="Arial Rounded MT Bold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2000" dirty="0">
                          <a:effectLst/>
                          <a:latin typeface="Arial Black" pitchFamily="34" charset="0"/>
                          <a:ea typeface="Times New Roman"/>
                          <a:cs typeface="Aharoni" pitchFamily="2" charset="-79"/>
                        </a:rPr>
                        <a:t>Jumlah</a:t>
                      </a:r>
                      <a:endParaRPr lang="en-US" sz="2000" dirty="0">
                        <a:effectLst/>
                        <a:latin typeface="Arial Black" pitchFamily="34" charset="0"/>
                        <a:ea typeface="Times New Roman"/>
                        <a:cs typeface="Aharoni" pitchFamily="2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2162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8146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6981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13%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47%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40%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971600" y="404664"/>
            <a:ext cx="6496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Arial Rounded MT Bold" pitchFamily="34" charset="0"/>
              </a:rPr>
              <a:t>GAMBARAN NILAI AKREDITASI PER JENIS PT</a:t>
            </a:r>
            <a:endParaRPr lang="en-US" sz="2800" dirty="0"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1738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64687585"/>
              </p:ext>
            </p:extLst>
          </p:nvPr>
        </p:nvGraphicFramePr>
        <p:xfrm>
          <a:off x="179512" y="1484784"/>
          <a:ext cx="8568953" cy="443844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92088"/>
                <a:gridCol w="2232249"/>
                <a:gridCol w="912101"/>
                <a:gridCol w="912101"/>
                <a:gridCol w="912101"/>
                <a:gridCol w="912101"/>
                <a:gridCol w="912101"/>
                <a:gridCol w="984111"/>
              </a:tblGrid>
              <a:tr h="497898"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  <a:latin typeface="Arial Rounded MT Bold" pitchFamily="34" charset="0"/>
                        </a:rPr>
                        <a:t>No</a:t>
                      </a:r>
                      <a:endParaRPr lang="en-US" sz="2000" dirty="0">
                        <a:solidFill>
                          <a:schemeClr val="bg1"/>
                        </a:solidFill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chemeClr val="bg1"/>
                          </a:solidFill>
                          <a:latin typeface="Arial Rounded MT Bold" pitchFamily="34" charset="0"/>
                        </a:rPr>
                        <a:t>Kelompok</a:t>
                      </a:r>
                      <a:r>
                        <a:rPr lang="en-US" sz="2000" baseline="0" dirty="0" smtClean="0">
                          <a:solidFill>
                            <a:schemeClr val="bg1"/>
                          </a:solidFill>
                          <a:latin typeface="Arial Rounded MT Bold" pitchFamily="34" charset="0"/>
                        </a:rPr>
                        <a:t> PT</a:t>
                      </a:r>
                      <a:endParaRPr lang="en-US" sz="2000" dirty="0">
                        <a:solidFill>
                          <a:schemeClr val="bg1"/>
                        </a:solidFill>
                        <a:latin typeface="Arial Rounded MT Bold" pitchFamily="34" charset="0"/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chemeClr val="bg1"/>
                          </a:solidFill>
                          <a:latin typeface="Arial Rounded MT Bold" pitchFamily="34" charset="0"/>
                        </a:rPr>
                        <a:t>Nilai</a:t>
                      </a:r>
                      <a:r>
                        <a:rPr lang="en-US" sz="2000" dirty="0" smtClean="0">
                          <a:solidFill>
                            <a:schemeClr val="bg1"/>
                          </a:solidFill>
                          <a:latin typeface="Arial Rounded MT Bold" pitchFamily="34" charset="0"/>
                        </a:rPr>
                        <a:t> </a:t>
                      </a:r>
                      <a:endParaRPr lang="en-US" sz="2000" dirty="0">
                        <a:solidFill>
                          <a:schemeClr val="bg1"/>
                        </a:solidFill>
                        <a:latin typeface="Arial Rounded MT Bold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chemeClr val="bg1"/>
                          </a:solidFill>
                          <a:latin typeface="Arial Rounded MT Bold" pitchFamily="34" charset="0"/>
                        </a:rPr>
                        <a:t>Persentasi</a:t>
                      </a:r>
                      <a:endParaRPr lang="en-US" sz="2000" dirty="0">
                        <a:solidFill>
                          <a:schemeClr val="bg1"/>
                        </a:solidFill>
                        <a:latin typeface="Arial Rounded MT Bold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50009">
                <a:tc vMerge="1"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Arial Rounded MT Bold" pitchFamily="34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bg1"/>
                          </a:solidFill>
                          <a:effectLst/>
                          <a:latin typeface="Arial Rounded MT Bold" pitchFamily="34" charset="0"/>
                          <a:ea typeface="Times New Roman"/>
                        </a:rPr>
                        <a:t>A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Arial Rounded MT Bold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bg1"/>
                          </a:solidFill>
                          <a:effectLst/>
                          <a:latin typeface="Arial Rounded MT Bold" pitchFamily="34" charset="0"/>
                          <a:ea typeface="Times New Roman"/>
                        </a:rPr>
                        <a:t>B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Arial Rounded MT Bold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bg1"/>
                          </a:solidFill>
                          <a:effectLst/>
                          <a:latin typeface="Arial Rounded MT Bold" pitchFamily="34" charset="0"/>
                          <a:ea typeface="Times New Roman"/>
                        </a:rPr>
                        <a:t>C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Arial Rounded MT Bold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bg1"/>
                          </a:solidFill>
                          <a:effectLst/>
                          <a:latin typeface="Arial Rounded MT Bold" pitchFamily="34" charset="0"/>
                          <a:ea typeface="Times New Roman"/>
                        </a:rPr>
                        <a:t>A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Arial Rounded MT Bold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bg1"/>
                          </a:solidFill>
                          <a:effectLst/>
                          <a:latin typeface="Arial Rounded MT Bold" pitchFamily="34" charset="0"/>
                          <a:ea typeface="Times New Roman"/>
                        </a:rPr>
                        <a:t>B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Arial Rounded MT Bold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bg1"/>
                          </a:solidFill>
                          <a:effectLst/>
                          <a:latin typeface="Arial Rounded MT Bold" pitchFamily="34" charset="0"/>
                          <a:ea typeface="Times New Roman"/>
                        </a:rPr>
                        <a:t>C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Arial Rounded MT Bold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7030A0"/>
                    </a:solidFill>
                  </a:tcPr>
                </a:tc>
              </a:tr>
              <a:tr h="55000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 Rounded MT Bold" pitchFamily="34" charset="0"/>
                        </a:rPr>
                        <a:t>1.</a:t>
                      </a:r>
                      <a:endParaRPr lang="en-US" sz="20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2000" dirty="0">
                          <a:effectLst/>
                          <a:latin typeface="Arial Black" pitchFamily="34" charset="0"/>
                          <a:ea typeface="Times New Roman"/>
                        </a:rPr>
                        <a:t>Diploma</a:t>
                      </a:r>
                      <a:endParaRPr lang="en-US" sz="2000" dirty="0">
                        <a:effectLst/>
                        <a:latin typeface="Arial Black" pitchFamily="34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208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1374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1543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44%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49%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5000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 Rounded MT Bold" pitchFamily="34" charset="0"/>
                        </a:rPr>
                        <a:t>2.</a:t>
                      </a:r>
                      <a:endParaRPr lang="en-US" sz="20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2000" dirty="0">
                          <a:effectLst/>
                          <a:latin typeface="Arial Black" pitchFamily="34" charset="0"/>
                          <a:ea typeface="Times New Roman"/>
                        </a:rPr>
                        <a:t>Sarjana</a:t>
                      </a:r>
                      <a:endParaRPr lang="en-US" sz="2000" dirty="0">
                        <a:effectLst/>
                        <a:latin typeface="Arial Black" pitchFamily="34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1323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5393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4956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11%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46%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42%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5000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 Rounded MT Bold" pitchFamily="34" charset="0"/>
                        </a:rPr>
                        <a:t>3.</a:t>
                      </a:r>
                      <a:endParaRPr lang="en-US" sz="20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2000" dirty="0">
                          <a:effectLst/>
                          <a:latin typeface="Arial Black" pitchFamily="34" charset="0"/>
                          <a:ea typeface="Times New Roman"/>
                        </a:rPr>
                        <a:t>Magister</a:t>
                      </a:r>
                      <a:endParaRPr lang="en-US" sz="2000" dirty="0">
                        <a:effectLst/>
                        <a:latin typeface="Arial Black" pitchFamily="34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445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1137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412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22%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57%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21%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5000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 Rounded MT Bold" pitchFamily="34" charset="0"/>
                        </a:rPr>
                        <a:t>4. </a:t>
                      </a:r>
                      <a:endParaRPr lang="en-US" sz="20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2000" dirty="0">
                          <a:effectLst/>
                          <a:latin typeface="Arial Black" pitchFamily="34" charset="0"/>
                          <a:ea typeface="Times New Roman"/>
                        </a:rPr>
                        <a:t>Doktor</a:t>
                      </a:r>
                      <a:endParaRPr lang="en-US" sz="2000" dirty="0">
                        <a:effectLst/>
                        <a:latin typeface="Arial Black" pitchFamily="34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167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204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39%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48%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13%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5000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 Rounded MT Bold" pitchFamily="34" charset="0"/>
                        </a:rPr>
                        <a:t>5.</a:t>
                      </a:r>
                      <a:endParaRPr lang="en-US" sz="20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effectLst/>
                          <a:latin typeface="Arial Black" pitchFamily="34" charset="0"/>
                          <a:ea typeface="Times New Roman"/>
                        </a:rPr>
                        <a:t>Profesi</a:t>
                      </a:r>
                      <a:endParaRPr lang="en-US" sz="2000" dirty="0">
                        <a:effectLst/>
                        <a:latin typeface="Arial Black" pitchFamily="34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27%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54%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20%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640489"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2000" dirty="0">
                          <a:effectLst/>
                          <a:latin typeface="Arial Black" pitchFamily="34" charset="0"/>
                          <a:ea typeface="Times New Roman"/>
                        </a:rPr>
                        <a:t>Jumlah</a:t>
                      </a:r>
                      <a:endParaRPr lang="en-US" sz="2000" dirty="0">
                        <a:effectLst/>
                        <a:latin typeface="Arial Black" pitchFamily="34" charset="0"/>
                        <a:ea typeface="Times New Roman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Arial Black" pitchFamily="34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2162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8146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6981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13%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47%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40%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971600" y="404664"/>
            <a:ext cx="74168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Arial Rounded MT Bold" pitchFamily="34" charset="0"/>
              </a:rPr>
              <a:t>GAMBARAN NILAI AKREDITASI PER JENJANG PRODI</a:t>
            </a:r>
            <a:endParaRPr lang="en-US" sz="2800" dirty="0"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26112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6318"/>
            <a:ext cx="9144000" cy="6579218"/>
          </a:xfrm>
          <a:prstGeom prst="rect">
            <a:avLst/>
          </a:prstGeom>
          <a:ln>
            <a:solidFill>
              <a:srgbClr val="002060"/>
            </a:solidFill>
          </a:ln>
        </p:spPr>
      </p:pic>
    </p:spTree>
    <p:extLst>
      <p:ext uri="{BB962C8B-B14F-4D97-AF65-F5344CB8AC3E}">
        <p14:creationId xmlns:p14="http://schemas.microsoft.com/office/powerpoint/2010/main" xmlns="" val="17340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18259"/>
            <a:ext cx="9144000" cy="6216832"/>
          </a:xfrm>
          <a:prstGeom prst="rect">
            <a:avLst/>
          </a:prstGeom>
          <a:ln>
            <a:solidFill>
              <a:srgbClr val="002060"/>
            </a:solidFill>
          </a:ln>
        </p:spPr>
      </p:pic>
    </p:spTree>
    <p:extLst>
      <p:ext uri="{BB962C8B-B14F-4D97-AF65-F5344CB8AC3E}">
        <p14:creationId xmlns:p14="http://schemas.microsoft.com/office/powerpoint/2010/main" xmlns="" val="3903716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1557" y="260648"/>
            <a:ext cx="9155557" cy="6327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26098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932</TotalTime>
  <Words>741</Words>
  <Application>Microsoft Office PowerPoint</Application>
  <PresentationFormat>On-screen Show (4:3)</PresentationFormat>
  <Paragraphs>285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Penjaminan Mutu Program Vokasi Tantangan dan Harapan</vt:lpstr>
      <vt:lpstr>Sekilas Fakta dan Angka</vt:lpstr>
      <vt:lpstr>Slide 3</vt:lpstr>
      <vt:lpstr>Slide 4</vt:lpstr>
      <vt:lpstr>Slide 5</vt:lpstr>
      <vt:lpstr>Slide 6</vt:lpstr>
      <vt:lpstr>Slide 7</vt:lpstr>
      <vt:lpstr>Slide 8</vt:lpstr>
      <vt:lpstr>Slide 9</vt:lpstr>
      <vt:lpstr>Permasalahan Dengan Akreditasi Saat Ini</vt:lpstr>
      <vt:lpstr>Upaya Penyempurnaan Proses Akreditasi</vt:lpstr>
      <vt:lpstr>Sistem Akreditasi Online</vt:lpstr>
      <vt:lpstr>INSTRUMENT AKREDITASI  PENDIDIKAN VOKASI</vt:lpstr>
      <vt:lpstr>PENEKANAN INSTRUMEN AKREDITASI JENJANG VOKASI</vt:lpstr>
      <vt:lpstr>PERBEDAAN PENILAIAN  PADA DOMAIN PEMBELAJARAN</vt:lpstr>
      <vt:lpstr>Tantangan Pendidikan Vokasi</vt:lpstr>
      <vt:lpstr>Arah Perkembangan  Instrumen Akreditasi PS</vt:lpstr>
      <vt:lpstr>PROPORSI DOMAIN MUTU YANG DIUKUR</vt:lpstr>
      <vt:lpstr>RUANG LINGKUP SN-DIKTI</vt:lpstr>
      <vt:lpstr>DIMENSI MUTU YANG DIUKUR INSTRUMEN PS 2016</vt:lpstr>
      <vt:lpstr>Terima Kasih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Penjaminan Mutu Program Vokasi Tantangan dan Harapan</dc:title>
  <dc:creator>Chan</dc:creator>
  <cp:lastModifiedBy>Chan</cp:lastModifiedBy>
  <cp:revision>15</cp:revision>
  <dcterms:created xsi:type="dcterms:W3CDTF">2016-11-05T10:21:39Z</dcterms:created>
  <dcterms:modified xsi:type="dcterms:W3CDTF">2016-11-06T01:53:49Z</dcterms:modified>
</cp:coreProperties>
</file>